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6" r:id="rId3"/>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88825"/>
  <p:notesSz cx="6858000" cy="9144000"/>
  <p:embeddedFontLst>
    <p:embeddedFont>
      <p:font typeface="Roboto"/>
      <p:regular r:id="rId26"/>
      <p:bold r:id="rId27"/>
      <p:italic r:id="rId28"/>
      <p:boldItalic r:id="rId29"/>
    </p:embeddedFont>
    <p:embeddedFont>
      <p:font typeface="Century Gothic"/>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Roboto-regular.fntdata"/><Relationship Id="rId25" Type="http://schemas.openxmlformats.org/officeDocument/2006/relationships/slide" Target="slides/slide20.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enturyGothic-bold.fntdata"/><Relationship Id="rId30" Type="http://schemas.openxmlformats.org/officeDocument/2006/relationships/font" Target="fonts/CenturyGothic-regular.fntdata"/><Relationship Id="rId11" Type="http://schemas.openxmlformats.org/officeDocument/2006/relationships/slide" Target="slides/slide6.xml"/><Relationship Id="rId33" Type="http://schemas.openxmlformats.org/officeDocument/2006/relationships/font" Target="fonts/CenturyGothic-boldItalic.fntdata"/><Relationship Id="rId10" Type="http://schemas.openxmlformats.org/officeDocument/2006/relationships/slide" Target="slides/slide5.xml"/><Relationship Id="rId32" Type="http://schemas.openxmlformats.org/officeDocument/2006/relationships/font" Target="fonts/CenturyGothic-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5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oi.org/10.1088/1741-4326/ab1822"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7b1df427f4_36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37b1df427f4_36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g37b1df427f4_36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7b1df427f4_2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49250" lvl="0" marL="457200" rtl="0" algn="l">
              <a:lnSpc>
                <a:spcPct val="125000"/>
              </a:lnSpc>
              <a:spcBef>
                <a:spcPts val="0"/>
              </a:spcBef>
              <a:spcAft>
                <a:spcPts val="0"/>
              </a:spcAft>
              <a:buClr>
                <a:schemeClr val="dk1"/>
              </a:buClr>
              <a:buSzPts val="1900"/>
              <a:buFont typeface="Century Gothic"/>
              <a:buChar char="●"/>
            </a:pPr>
            <a:r>
              <a:rPr b="1" lang="en" sz="1900">
                <a:latin typeface="Century Gothic"/>
                <a:ea typeface="Century Gothic"/>
                <a:cs typeface="Century Gothic"/>
                <a:sym typeface="Century Gothic"/>
              </a:rPr>
              <a:t>show here probably Marek figure, where is nicely present that in the first 15 ms the request pressure quite nicely corresponds to rising density, but at the later part its more “random” (probably plasma movinga and touching the wall, thus releasing a lot of runaways as well)</a:t>
            </a:r>
            <a:endParaRPr b="1" sz="1900">
              <a:latin typeface="Century Gothic"/>
              <a:ea typeface="Century Gothic"/>
              <a:cs typeface="Century Gothic"/>
              <a:sym typeface="Century Gothic"/>
            </a:endParaRPr>
          </a:p>
          <a:p>
            <a:pPr indent="-349250" lvl="0" marL="457200" rtl="0" algn="l">
              <a:lnSpc>
                <a:spcPct val="125000"/>
              </a:lnSpc>
              <a:spcBef>
                <a:spcPts val="0"/>
              </a:spcBef>
              <a:spcAft>
                <a:spcPts val="0"/>
              </a:spcAft>
              <a:buClr>
                <a:schemeClr val="dk1"/>
              </a:buClr>
              <a:buSzPts val="1900"/>
              <a:buFont typeface="Century Gothic"/>
              <a:buChar char="●"/>
            </a:pPr>
            <a:r>
              <a:rPr b="1" lang="en" sz="1900">
                <a:latin typeface="Century Gothic"/>
                <a:ea typeface="Century Gothic"/>
                <a:cs typeface="Century Gothic"/>
                <a:sym typeface="Century Gothic"/>
              </a:rPr>
              <a:t>-&gt; so that should be your explanation why we divided our analysis into two parts - up to 15 ms vs the whole discharges with emphasis that up to 15 ms is should be easier explainable</a:t>
            </a:r>
            <a:endParaRPr b="1" sz="1900">
              <a:latin typeface="Century Gothic"/>
              <a:ea typeface="Century Gothic"/>
              <a:cs typeface="Century Gothic"/>
              <a:sym typeface="Century Gothic"/>
            </a:endParaRPr>
          </a:p>
          <a:p>
            <a:pPr indent="0" lvl="0" marL="0" rtl="0" algn="l">
              <a:spcBef>
                <a:spcPts val="0"/>
              </a:spcBef>
              <a:spcAft>
                <a:spcPts val="0"/>
              </a:spcAft>
              <a:buNone/>
            </a:pPr>
            <a:r>
              <a:t/>
            </a:r>
            <a:endParaRPr sz="100"/>
          </a:p>
        </p:txBody>
      </p:sp>
      <p:sp>
        <p:nvSpPr>
          <p:cNvPr id="254" name="Google Shape;254;g37b1df427f4_2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7b1df427f4_36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g37b1df427f4_36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7b1df427f4_36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g37b1df427f4_36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7b1df427f4_2_1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g37b1df427f4_2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7b1df427f4_2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37b1df427f4_2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7b1df427f4_26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g37b1df427f4_2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7be2610975_2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7be2610975_2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g37be2610975_2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7b1df427f4_36_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25000"/>
              </a:lnSpc>
              <a:spcBef>
                <a:spcPts val="0"/>
              </a:spcBef>
              <a:spcAft>
                <a:spcPts val="0"/>
              </a:spcAft>
              <a:buClr>
                <a:schemeClr val="dk1"/>
              </a:buClr>
              <a:buSzPts val="1200"/>
              <a:buFont typeface="Century Gothic"/>
              <a:buChar char="●"/>
            </a:pPr>
            <a:r>
              <a:rPr b="1" lang="en" sz="1800">
                <a:latin typeface="Century Gothic"/>
                <a:ea typeface="Century Gothic"/>
                <a:cs typeface="Century Gothic"/>
                <a:sym typeface="Century Gothic"/>
              </a:rPr>
              <a:t>demonstrate what is pile-up vs nice peak</a:t>
            </a:r>
            <a:endParaRPr b="1" sz="1800">
              <a:latin typeface="Century Gothic"/>
              <a:ea typeface="Century Gothic"/>
              <a:cs typeface="Century Gothic"/>
              <a:sym typeface="Century Gothic"/>
            </a:endParaRPr>
          </a:p>
          <a:p>
            <a:pPr indent="-342900" lvl="0" marL="457200" rtl="0" algn="l">
              <a:lnSpc>
                <a:spcPct val="125000"/>
              </a:lnSpc>
              <a:spcBef>
                <a:spcPts val="0"/>
              </a:spcBef>
              <a:spcAft>
                <a:spcPts val="0"/>
              </a:spcAft>
              <a:buClr>
                <a:schemeClr val="dk1"/>
              </a:buClr>
              <a:buSzPts val="1800"/>
              <a:buFont typeface="Century Gothic"/>
              <a:buChar char="●"/>
            </a:pPr>
            <a:r>
              <a:rPr b="1" lang="en" sz="1800">
                <a:latin typeface="Century Gothic"/>
                <a:ea typeface="Century Gothic"/>
                <a:cs typeface="Century Gothic"/>
                <a:sym typeface="Century Gothic"/>
              </a:rPr>
              <a:t>describe verify briefly PSD you used for get rid of pile-ups</a:t>
            </a:r>
            <a:endParaRPr b="1" sz="1800">
              <a:latin typeface="Century Gothic"/>
              <a:ea typeface="Century Gothic"/>
              <a:cs typeface="Century Gothic"/>
              <a:sym typeface="Century Gothic"/>
            </a:endParaRPr>
          </a:p>
          <a:p>
            <a:pPr indent="-342900" lvl="0" marL="457200" rtl="0" algn="l">
              <a:lnSpc>
                <a:spcPct val="125000"/>
              </a:lnSpc>
              <a:spcBef>
                <a:spcPts val="0"/>
              </a:spcBef>
              <a:spcAft>
                <a:spcPts val="0"/>
              </a:spcAft>
              <a:buClr>
                <a:schemeClr val="dk1"/>
              </a:buClr>
              <a:buSzPts val="1800"/>
              <a:buFont typeface="Century Gothic"/>
              <a:buChar char="●"/>
            </a:pPr>
            <a:r>
              <a:rPr b="1" lang="en" sz="1800">
                <a:latin typeface="Century Gothic"/>
                <a:ea typeface="Century Gothic"/>
                <a:cs typeface="Century Gothic"/>
                <a:sym typeface="Century Gothic"/>
              </a:rPr>
              <a:t>plot those nice figures for psd </a:t>
            </a:r>
            <a:endParaRPr b="1" sz="1800">
              <a:latin typeface="Century Gothic"/>
              <a:ea typeface="Century Gothic"/>
              <a:cs typeface="Century Gothic"/>
              <a:sym typeface="Century Gothic"/>
            </a:endParaRPr>
          </a:p>
          <a:p>
            <a:pPr indent="-342900" lvl="0" marL="457200" rtl="0" algn="l">
              <a:lnSpc>
                <a:spcPct val="125000"/>
              </a:lnSpc>
              <a:spcBef>
                <a:spcPts val="0"/>
              </a:spcBef>
              <a:spcAft>
                <a:spcPts val="0"/>
              </a:spcAft>
              <a:buClr>
                <a:schemeClr val="dk1"/>
              </a:buClr>
              <a:buSzPts val="1800"/>
              <a:buFont typeface="Century Gothic"/>
              <a:buChar char="●"/>
            </a:pPr>
            <a:r>
              <a:rPr b="1" lang="en" sz="1800">
                <a:latin typeface="Century Gothic"/>
                <a:ea typeface="Century Gothic"/>
                <a:cs typeface="Century Gothic"/>
                <a:sym typeface="Century Gothic"/>
              </a:rPr>
              <a:t>compare the results for shielded/unshielded</a:t>
            </a:r>
            <a:endParaRPr b="1" sz="1800">
              <a:latin typeface="Century Gothic"/>
              <a:ea typeface="Century Gothic"/>
              <a:cs typeface="Century Gothic"/>
              <a:sym typeface="Century Gothic"/>
            </a:endParaRPr>
          </a:p>
          <a:p>
            <a:pPr indent="0" lvl="0" marL="0" rtl="0" algn="l">
              <a:lnSpc>
                <a:spcPct val="100000"/>
              </a:lnSpc>
              <a:spcBef>
                <a:spcPts val="0"/>
              </a:spcBef>
              <a:spcAft>
                <a:spcPts val="0"/>
              </a:spcAft>
              <a:buSzPts val="1400"/>
              <a:buNone/>
            </a:pPr>
            <a:r>
              <a:t/>
            </a:r>
            <a:endParaRPr/>
          </a:p>
        </p:txBody>
      </p:sp>
      <p:sp>
        <p:nvSpPr>
          <p:cNvPr id="327" name="Google Shape;327;g37b1df427f4_36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48bbba75e7_1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48bbba75e7_13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348bbba75e7_1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7a533ced19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sz="1600"/>
              <a:t>maybe ass sine </a:t>
            </a:r>
            <a:r>
              <a:rPr lang="en" sz="1600"/>
              <a:t>figures</a:t>
            </a:r>
            <a:endParaRPr sz="1600"/>
          </a:p>
          <a:p>
            <a:pPr indent="0" lvl="0" marL="0" rtl="0" algn="l">
              <a:spcBef>
                <a:spcPts val="0"/>
              </a:spcBef>
              <a:spcAft>
                <a:spcPts val="0"/>
              </a:spcAft>
              <a:buNone/>
            </a:pPr>
            <a:r>
              <a:rPr lang="en" sz="1600"/>
              <a:t>Figure from 	</a:t>
            </a:r>
            <a:r>
              <a:rPr lang="en" sz="1600" u="sng">
                <a:solidFill>
                  <a:schemeClr val="hlink"/>
                </a:solidFill>
                <a:hlinkClick r:id="rId2"/>
              </a:rPr>
              <a:t>doi.org/10.1088/1741-4326/ab1822</a:t>
            </a:r>
            <a:endParaRPr sz="1600"/>
          </a:p>
          <a:p>
            <a:pPr indent="0" lvl="0" marL="0" rtl="0" algn="l">
              <a:spcBef>
                <a:spcPts val="0"/>
              </a:spcBef>
              <a:spcAft>
                <a:spcPts val="0"/>
              </a:spcAft>
              <a:buClr>
                <a:schemeClr val="dk1"/>
              </a:buClr>
              <a:buSzPts val="1100"/>
              <a:buFont typeface="Arial"/>
              <a:buNone/>
            </a:pPr>
            <a:r>
              <a:rPr lang="en" sz="1600"/>
              <a:t>eEeEeE: The accelerating force from the electric field.</a:t>
            </a:r>
            <a:br>
              <a:rPr lang="en" sz="1600"/>
            </a:br>
            <a:endParaRPr sz="1600"/>
          </a:p>
          <a:p>
            <a:pPr indent="0" lvl="0" marL="0" rtl="0" algn="l">
              <a:spcBef>
                <a:spcPts val="0"/>
              </a:spcBef>
              <a:spcAft>
                <a:spcPts val="0"/>
              </a:spcAft>
              <a:buClr>
                <a:schemeClr val="dk1"/>
              </a:buClr>
              <a:buSzPts val="1100"/>
              <a:buFont typeface="Arial"/>
              <a:buNone/>
            </a:pPr>
            <a:r>
              <a:rPr lang="en" sz="1600"/>
              <a:t>eEDeE_DeED​: Dreicer field — critical field where collisional drag at thermal speeds can be overcome.</a:t>
            </a:r>
            <a:br>
              <a:rPr lang="en" sz="1600"/>
            </a:br>
            <a:endParaRPr sz="1600"/>
          </a:p>
          <a:p>
            <a:pPr indent="0" lvl="0" marL="0" rtl="0" algn="l">
              <a:spcBef>
                <a:spcPts val="0"/>
              </a:spcBef>
              <a:spcAft>
                <a:spcPts val="0"/>
              </a:spcAft>
              <a:buClr>
                <a:schemeClr val="dk1"/>
              </a:buClr>
              <a:buSzPts val="1100"/>
              <a:buFont typeface="Arial"/>
              <a:buNone/>
            </a:pPr>
            <a:r>
              <a:rPr lang="en" sz="1600"/>
              <a:t>eECHeE_{CH}eECH​: Critical Connor-Hastie field — minimum field needed to sustain runaways at relativistic speeds.</a:t>
            </a:r>
            <a:endParaRPr sz="1600"/>
          </a:p>
          <a:p>
            <a:pPr indent="0" lvl="0" marL="0" rtl="0" algn="l">
              <a:spcBef>
                <a:spcPts val="0"/>
              </a:spcBef>
              <a:spcAft>
                <a:spcPts val="0"/>
              </a:spcAft>
              <a:buNone/>
            </a:pPr>
            <a:r>
              <a:t/>
            </a:r>
            <a:endParaRPr sz="1600"/>
          </a:p>
        </p:txBody>
      </p:sp>
      <p:sp>
        <p:nvSpPr>
          <p:cNvPr id="139" name="Google Shape;139;g37a533ced19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48bbba75e7_13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48bbba75e7_13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348bbba75e7_13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7b1df427f4_2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49250" lvl="0" marL="457200" rtl="0" algn="l">
              <a:lnSpc>
                <a:spcPct val="125000"/>
              </a:lnSpc>
              <a:spcBef>
                <a:spcPts val="0"/>
              </a:spcBef>
              <a:spcAft>
                <a:spcPts val="0"/>
              </a:spcAft>
              <a:buClr>
                <a:schemeClr val="dk1"/>
              </a:buClr>
              <a:buSzPts val="1900"/>
              <a:buFont typeface="Century Gothic"/>
              <a:buChar char="●"/>
            </a:pPr>
            <a:r>
              <a:rPr b="1" lang="en" sz="1900">
                <a:latin typeface="Century Gothic"/>
                <a:ea typeface="Century Gothic"/>
                <a:cs typeface="Century Gothic"/>
                <a:sym typeface="Century Gothic"/>
              </a:rPr>
              <a:t>describe briefly, what discharges you did at golem - scan of the pressure, each pressure 3x for better precision and avoiding some anomalies, chamber cleaning by glow discharge after each 3 shots</a:t>
            </a:r>
            <a:endParaRPr b="1" sz="1900">
              <a:latin typeface="Century Gothic"/>
              <a:ea typeface="Century Gothic"/>
              <a:cs typeface="Century Gothic"/>
              <a:sym typeface="Century Gothic"/>
            </a:endParaRPr>
          </a:p>
          <a:p>
            <a:pPr indent="-349250" lvl="0" marL="457200" rtl="0" algn="l">
              <a:lnSpc>
                <a:spcPct val="125000"/>
              </a:lnSpc>
              <a:spcBef>
                <a:spcPts val="0"/>
              </a:spcBef>
              <a:spcAft>
                <a:spcPts val="0"/>
              </a:spcAft>
              <a:buClr>
                <a:schemeClr val="dk1"/>
              </a:buClr>
              <a:buSzPts val="1900"/>
              <a:buFont typeface="Century Gothic"/>
              <a:buChar char="●"/>
            </a:pPr>
            <a:r>
              <a:rPr b="1" lang="en" sz="1900">
                <a:latin typeface="Century Gothic"/>
                <a:ea typeface="Century Gothic"/>
                <a:cs typeface="Century Gothic"/>
                <a:sym typeface="Century Gothic"/>
              </a:rPr>
              <a:t>describe your expected behavior from the simply view - higher density -&gt; higher friction force with the plasma -&gt; lower REs..`</a:t>
            </a:r>
            <a:endParaRPr sz="100"/>
          </a:p>
        </p:txBody>
      </p:sp>
      <p:sp>
        <p:nvSpPr>
          <p:cNvPr id="199" name="Google Shape;199;g37b1df427f4_2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7b1df427f4_36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37b1df427f4_36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g37b1df427f4_36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48bbba75e7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48bbba75e7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g348bbba75e7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7b1df427f4_36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g37b1df427f4_36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PP template">
  <p:cSld name="Úvodní snímek">
    <p:spTree>
      <p:nvGrpSpPr>
        <p:cNvPr id="20" name="Shape 20"/>
        <p:cNvGrpSpPr/>
        <p:nvPr/>
      </p:nvGrpSpPr>
      <p:grpSpPr>
        <a:xfrm>
          <a:off x="0" y="0"/>
          <a:ext cx="0" cy="0"/>
          <a:chOff x="0" y="0"/>
          <a:chExt cx="0" cy="0"/>
        </a:xfrm>
      </p:grpSpPr>
      <p:sp>
        <p:nvSpPr>
          <p:cNvPr id="21" name="Google Shape;21;p2"/>
          <p:cNvSpPr/>
          <p:nvPr/>
        </p:nvSpPr>
        <p:spPr>
          <a:xfrm>
            <a:off x="0" y="0"/>
            <a:ext cx="12188825"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750" u="none" cap="none" strike="noStrike">
              <a:solidFill>
                <a:schemeClr val="lt1"/>
              </a:solidFill>
              <a:latin typeface="Century Gothic"/>
              <a:ea typeface="Century Gothic"/>
              <a:cs typeface="Century Gothic"/>
              <a:sym typeface="Century Gothic"/>
            </a:endParaRPr>
          </a:p>
        </p:txBody>
      </p:sp>
      <p:pic>
        <p:nvPicPr>
          <p:cNvPr id="22" name="Google Shape;22;p2"/>
          <p:cNvPicPr preferRelativeResize="0"/>
          <p:nvPr/>
        </p:nvPicPr>
        <p:blipFill rotWithShape="1">
          <a:blip r:embed="rId2">
            <a:alphaModFix/>
          </a:blip>
          <a:srcRect b="0" l="0" r="0" t="0"/>
          <a:stretch/>
        </p:blipFill>
        <p:spPr>
          <a:xfrm>
            <a:off x="0" y="0"/>
            <a:ext cx="12188825" cy="6858000"/>
          </a:xfrm>
          <a:prstGeom prst="rect">
            <a:avLst/>
          </a:prstGeom>
          <a:noFill/>
          <a:ln>
            <a:noFill/>
          </a:ln>
        </p:spPr>
      </p:pic>
      <p:pic>
        <p:nvPicPr>
          <p:cNvPr id="23" name="Google Shape;23;p2"/>
          <p:cNvPicPr preferRelativeResize="0"/>
          <p:nvPr/>
        </p:nvPicPr>
        <p:blipFill rotWithShape="1">
          <a:blip r:embed="rId3">
            <a:alphaModFix/>
          </a:blip>
          <a:srcRect b="0" l="0" r="0" t="0"/>
          <a:stretch/>
        </p:blipFill>
        <p:spPr>
          <a:xfrm>
            <a:off x="5561572" y="6001200"/>
            <a:ext cx="1065682" cy="507600"/>
          </a:xfrm>
          <a:prstGeom prst="rect">
            <a:avLst/>
          </a:prstGeom>
          <a:noFill/>
          <a:ln>
            <a:noFill/>
          </a:ln>
        </p:spPr>
      </p:pic>
      <p:sp>
        <p:nvSpPr>
          <p:cNvPr id="24" name="Google Shape;24;p2"/>
          <p:cNvSpPr txBox="1"/>
          <p:nvPr>
            <p:ph idx="1" type="body"/>
          </p:nvPr>
        </p:nvSpPr>
        <p:spPr>
          <a:xfrm>
            <a:off x="1037161" y="4526757"/>
            <a:ext cx="10114503" cy="1260475"/>
          </a:xfrm>
          <a:prstGeom prst="rect">
            <a:avLst/>
          </a:prstGeom>
          <a:noFill/>
          <a:ln>
            <a:noFill/>
          </a:ln>
        </p:spPr>
        <p:txBody>
          <a:bodyPr anchorCtr="0" anchor="b" bIns="0" lIns="0" spcFirstLastPara="1" rIns="0" wrap="square" tIns="0">
            <a:normAutofit/>
          </a:bodyPr>
          <a:lstStyle>
            <a:lvl1pPr indent="-228600" lvl="0" marL="457200" algn="ctr">
              <a:lnSpc>
                <a:spcPct val="110000"/>
              </a:lnSpc>
              <a:spcBef>
                <a:spcPts val="0"/>
              </a:spcBef>
              <a:spcAft>
                <a:spcPts val="0"/>
              </a:spcAft>
              <a:buClr>
                <a:schemeClr val="lt1"/>
              </a:buClr>
              <a:buSzPts val="1200"/>
              <a:buFont typeface="Century Gothic"/>
              <a:buNone/>
              <a:defRPr sz="1200">
                <a:solidFill>
                  <a:schemeClr val="lt1"/>
                </a:solidFill>
              </a:defRPr>
            </a:lvl1pPr>
            <a:lvl2pPr indent="-323850" lvl="1" marL="914400" algn="ctr">
              <a:lnSpc>
                <a:spcPct val="125000"/>
              </a:lnSpc>
              <a:spcBef>
                <a:spcPts val="0"/>
              </a:spcBef>
              <a:spcAft>
                <a:spcPts val="0"/>
              </a:spcAft>
              <a:buClr>
                <a:schemeClr val="lt1"/>
              </a:buClr>
              <a:buSzPts val="1500"/>
              <a:buChar char="•"/>
              <a:defRPr>
                <a:solidFill>
                  <a:schemeClr val="lt1"/>
                </a:solidFill>
              </a:defRPr>
            </a:lvl2pPr>
            <a:lvl3pPr indent="-323850" lvl="2" marL="1371600" algn="ctr">
              <a:lnSpc>
                <a:spcPct val="125000"/>
              </a:lnSpc>
              <a:spcBef>
                <a:spcPts val="0"/>
              </a:spcBef>
              <a:spcAft>
                <a:spcPts val="0"/>
              </a:spcAft>
              <a:buClr>
                <a:schemeClr val="lt1"/>
              </a:buClr>
              <a:buSzPts val="1500"/>
              <a:buChar char="•"/>
              <a:defRPr>
                <a:solidFill>
                  <a:schemeClr val="lt1"/>
                </a:solidFill>
              </a:defRPr>
            </a:lvl3pPr>
            <a:lvl4pPr indent="-323850" lvl="3" marL="1828800" algn="ctr">
              <a:lnSpc>
                <a:spcPct val="125000"/>
              </a:lnSpc>
              <a:spcBef>
                <a:spcPts val="0"/>
              </a:spcBef>
              <a:spcAft>
                <a:spcPts val="0"/>
              </a:spcAft>
              <a:buClr>
                <a:schemeClr val="lt1"/>
              </a:buClr>
              <a:buSzPts val="1500"/>
              <a:buChar char="•"/>
              <a:defRPr>
                <a:solidFill>
                  <a:schemeClr val="lt1"/>
                </a:solidFill>
              </a:defRPr>
            </a:lvl4pPr>
            <a:lvl5pPr indent="-323850" lvl="4" marL="2286000" algn="ctr">
              <a:lnSpc>
                <a:spcPct val="125000"/>
              </a:lnSpc>
              <a:spcBef>
                <a:spcPts val="0"/>
              </a:spcBef>
              <a:spcAft>
                <a:spcPts val="0"/>
              </a:spcAft>
              <a:buClr>
                <a:schemeClr val="lt1"/>
              </a:buClr>
              <a:buSzPts val="15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2"/>
          <p:cNvSpPr txBox="1"/>
          <p:nvPr>
            <p:ph idx="2" type="subTitle"/>
          </p:nvPr>
        </p:nvSpPr>
        <p:spPr>
          <a:xfrm>
            <a:off x="1037161" y="3951288"/>
            <a:ext cx="10114503" cy="377825"/>
          </a:xfrm>
          <a:prstGeom prst="rect">
            <a:avLst/>
          </a:prstGeom>
          <a:noFill/>
          <a:ln>
            <a:noFill/>
          </a:ln>
        </p:spPr>
        <p:txBody>
          <a:bodyPr anchorCtr="0" anchor="ctr" bIns="0" lIns="0" spcFirstLastPara="1" rIns="0" wrap="square" tIns="0">
            <a:normAutofit/>
          </a:bodyPr>
          <a:lstStyle>
            <a:lvl1pPr lvl="0" algn="ctr">
              <a:lnSpc>
                <a:spcPct val="125000"/>
              </a:lnSpc>
              <a:spcBef>
                <a:spcPts val="0"/>
              </a:spcBef>
              <a:spcAft>
                <a:spcPts val="0"/>
              </a:spcAft>
              <a:buClr>
                <a:schemeClr val="lt1"/>
              </a:buClr>
              <a:buSzPts val="1800"/>
              <a:buFont typeface="Century Gothic"/>
              <a:buNone/>
              <a:defRPr sz="1800" cap="none">
                <a:solidFill>
                  <a:schemeClr val="lt1"/>
                </a:solidFill>
              </a:defRPr>
            </a:lvl1pPr>
            <a:lvl2pPr lvl="1" algn="ctr">
              <a:lnSpc>
                <a:spcPct val="125000"/>
              </a:lnSpc>
              <a:spcBef>
                <a:spcPts val="0"/>
              </a:spcBef>
              <a:spcAft>
                <a:spcPts val="0"/>
              </a:spcAft>
              <a:buSzPts val="2000"/>
              <a:buNone/>
              <a:defRPr sz="2000"/>
            </a:lvl2pPr>
            <a:lvl3pPr lvl="2" algn="ctr">
              <a:lnSpc>
                <a:spcPct val="125000"/>
              </a:lnSpc>
              <a:spcBef>
                <a:spcPts val="0"/>
              </a:spcBef>
              <a:spcAft>
                <a:spcPts val="0"/>
              </a:spcAft>
              <a:buSzPts val="1800"/>
              <a:buNone/>
              <a:defRPr sz="1800"/>
            </a:lvl3pPr>
            <a:lvl4pPr lvl="3" algn="ctr">
              <a:lnSpc>
                <a:spcPct val="125000"/>
              </a:lnSpc>
              <a:spcBef>
                <a:spcPts val="0"/>
              </a:spcBef>
              <a:spcAft>
                <a:spcPts val="0"/>
              </a:spcAft>
              <a:buSzPts val="1600"/>
              <a:buNone/>
              <a:defRPr sz="1600"/>
            </a:lvl4pPr>
            <a:lvl5pPr lvl="4" algn="ctr">
              <a:lnSpc>
                <a:spcPct val="125000"/>
              </a:lnSpc>
              <a:spcBef>
                <a:spcPts val="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 name="Google Shape;26;p2"/>
          <p:cNvSpPr txBox="1"/>
          <p:nvPr>
            <p:ph type="ctrTitle"/>
          </p:nvPr>
        </p:nvSpPr>
        <p:spPr>
          <a:xfrm>
            <a:off x="1037161" y="1647032"/>
            <a:ext cx="10114503" cy="2105819"/>
          </a:xfrm>
          <a:prstGeom prst="rect">
            <a:avLst/>
          </a:prstGeom>
          <a:noFill/>
          <a:ln>
            <a:noFill/>
          </a:ln>
        </p:spPr>
        <p:txBody>
          <a:bodyPr anchorCtr="0" anchor="b" bIns="0" lIns="0" spcFirstLastPara="1" rIns="0" wrap="square" tIns="0">
            <a:normAutofit/>
          </a:bodyPr>
          <a:lstStyle>
            <a:lvl1pPr lvl="0" algn="ctr">
              <a:lnSpc>
                <a:spcPct val="85000"/>
              </a:lnSpc>
              <a:spcBef>
                <a:spcPts val="0"/>
              </a:spcBef>
              <a:spcAft>
                <a:spcPts val="0"/>
              </a:spcAft>
              <a:buClr>
                <a:schemeClr val="lt1"/>
              </a:buClr>
              <a:buSzPts val="4999"/>
              <a:buFont typeface="Century Gothic"/>
              <a:buNone/>
              <a:defRPr sz="49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7" name="Google Shape;27;p2"/>
          <p:cNvPicPr preferRelativeResize="0"/>
          <p:nvPr/>
        </p:nvPicPr>
        <p:blipFill rotWithShape="1">
          <a:blip r:embed="rId4">
            <a:alphaModFix/>
          </a:blip>
          <a:srcRect b="18553" l="3548" r="4453" t="14843"/>
          <a:stretch/>
        </p:blipFill>
        <p:spPr>
          <a:xfrm>
            <a:off x="3410182" y="836076"/>
            <a:ext cx="5368461" cy="681319"/>
          </a:xfrm>
          <a:prstGeom prst="rect">
            <a:avLst/>
          </a:prstGeom>
          <a:noFill/>
          <a:ln>
            <a:noFill/>
          </a:ln>
        </p:spPr>
      </p:pic>
    </p:spTree>
  </p:cSld>
  <p:clrMapOvr>
    <a:masterClrMapping/>
  </p:clrMapOvr>
  <p:extLst>
    <p:ext uri="{DCECCB84-F9BA-43D5-87BE-67443E8EF086}">
      <p15:sldGuideLst>
        <p15:guide id="1" pos="653">
          <p15:clr>
            <a:srgbClr val="FBAE40"/>
          </p15:clr>
        </p15:guide>
        <p15:guide id="2" pos="7025">
          <p15:clr>
            <a:srgbClr val="FBAE40"/>
          </p15:clr>
        </p15:guide>
        <p15:guide id="3" orient="horz" pos="1038">
          <p15:clr>
            <a:srgbClr val="FBAE40"/>
          </p15:clr>
        </p15:guide>
        <p15:guide id="4" orient="horz" pos="2364">
          <p15:clr>
            <a:srgbClr val="FBAE40"/>
          </p15:clr>
        </p15:guide>
        <p15:guide id="5" orient="horz" pos="2489">
          <p15:clr>
            <a:srgbClr val="FBAE40"/>
          </p15:clr>
        </p15:guide>
        <p15:guide id="6" orient="horz" pos="2852">
          <p15:clr>
            <a:srgbClr val="FBAE40"/>
          </p15:clr>
        </p15:guide>
        <p15:guide id="7" orient="horz" pos="3646">
          <p15:clr>
            <a:srgbClr val="FBAE40"/>
          </p15:clr>
        </p15:guide>
        <p15:guide id="8" orient="horz" pos="272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 title" type="titleOnly">
  <p:cSld name="TITLE_ONLY">
    <p:spTree>
      <p:nvGrpSpPr>
        <p:cNvPr id="75" name="Shape 75"/>
        <p:cNvGrpSpPr/>
        <p:nvPr/>
      </p:nvGrpSpPr>
      <p:grpSpPr>
        <a:xfrm>
          <a:off x="0" y="0"/>
          <a:ext cx="0" cy="0"/>
          <a:chOff x="0" y="0"/>
          <a:chExt cx="0" cy="0"/>
        </a:xfrm>
      </p:grpSpPr>
      <p:sp>
        <p:nvSpPr>
          <p:cNvPr id="76" name="Google Shape;76;p11"/>
          <p:cNvSpPr txBox="1"/>
          <p:nvPr>
            <p:ph type="title"/>
          </p:nvPr>
        </p:nvSpPr>
        <p:spPr>
          <a:xfrm>
            <a:off x="515010" y="1448593"/>
            <a:ext cx="11158806" cy="540544"/>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1"/>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1"/>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type="blank">
  <p:cSld name="BLANK">
    <p:spTree>
      <p:nvGrpSpPr>
        <p:cNvPr id="79" name="Shape 79"/>
        <p:cNvGrpSpPr/>
        <p:nvPr/>
      </p:nvGrpSpPr>
      <p:grpSpPr>
        <a:xfrm>
          <a:off x="0" y="0"/>
          <a:ext cx="0" cy="0"/>
          <a:chOff x="0" y="0"/>
          <a:chExt cx="0" cy="0"/>
        </a:xfrm>
      </p:grpSpPr>
      <p:sp>
        <p:nvSpPr>
          <p:cNvPr id="80" name="Google Shape;80;p12"/>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2"/>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2" name="Shape 82"/>
        <p:cNvGrpSpPr/>
        <p:nvPr/>
      </p:nvGrpSpPr>
      <p:grpSpPr>
        <a:xfrm>
          <a:off x="0" y="0"/>
          <a:ext cx="0" cy="0"/>
          <a:chOff x="0" y="0"/>
          <a:chExt cx="0" cy="0"/>
        </a:xfrm>
      </p:grpSpPr>
      <p:sp>
        <p:nvSpPr>
          <p:cNvPr id="83" name="Google Shape;83;p13"/>
          <p:cNvSpPr txBox="1"/>
          <p:nvPr>
            <p:ph type="ctrTitle"/>
          </p:nvPr>
        </p:nvSpPr>
        <p:spPr>
          <a:xfrm>
            <a:off x="1523603" y="1122363"/>
            <a:ext cx="9141619"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3"/>
          <p:cNvSpPr txBox="1"/>
          <p:nvPr>
            <p:ph idx="1" type="subTitle"/>
          </p:nvPr>
        </p:nvSpPr>
        <p:spPr>
          <a:xfrm>
            <a:off x="1523603" y="3602038"/>
            <a:ext cx="9141619"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5" name="Google Shape;85;p13"/>
          <p:cNvSpPr txBox="1"/>
          <p:nvPr>
            <p:ph idx="10" type="dt"/>
          </p:nvPr>
        </p:nvSpPr>
        <p:spPr>
          <a:xfrm>
            <a:off x="837982" y="6356350"/>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3"/>
          <p:cNvSpPr txBox="1"/>
          <p:nvPr>
            <p:ph idx="11" type="ftr"/>
          </p:nvPr>
        </p:nvSpPr>
        <p:spPr>
          <a:xfrm>
            <a:off x="4037548" y="6356350"/>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3"/>
          <p:cNvSpPr txBox="1"/>
          <p:nvPr>
            <p:ph idx="12" type="sldNum"/>
          </p:nvPr>
        </p:nvSpPr>
        <p:spPr>
          <a:xfrm>
            <a:off x="8608358" y="6356350"/>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p:cSld name="Obrázek s titulkem">
    <p:spTree>
      <p:nvGrpSpPr>
        <p:cNvPr id="99" name="Shape 99"/>
        <p:cNvGrpSpPr/>
        <p:nvPr/>
      </p:nvGrpSpPr>
      <p:grpSpPr>
        <a:xfrm>
          <a:off x="0" y="0"/>
          <a:ext cx="0" cy="0"/>
          <a:chOff x="0" y="0"/>
          <a:chExt cx="0" cy="0"/>
        </a:xfrm>
      </p:grpSpPr>
      <p:sp>
        <p:nvSpPr>
          <p:cNvPr id="100" name="Google Shape;100;p15"/>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5"/>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02" name="Google Shape;102;p15"/>
          <p:cNvSpPr txBox="1"/>
          <p:nvPr>
            <p:ph type="title"/>
          </p:nvPr>
        </p:nvSpPr>
        <p:spPr>
          <a:xfrm>
            <a:off x="6454682" y="1448594"/>
            <a:ext cx="5219133" cy="1026319"/>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5"/>
          <p:cNvSpPr/>
          <p:nvPr>
            <p:ph idx="2" type="pic"/>
          </p:nvPr>
        </p:nvSpPr>
        <p:spPr>
          <a:xfrm>
            <a:off x="515010" y="1520825"/>
            <a:ext cx="5219134" cy="4392613"/>
          </a:xfrm>
          <a:prstGeom prst="rect">
            <a:avLst/>
          </a:prstGeom>
          <a:noFill/>
          <a:ln>
            <a:noFill/>
          </a:ln>
        </p:spPr>
      </p:sp>
      <p:sp>
        <p:nvSpPr>
          <p:cNvPr id="104" name="Google Shape;104;p15"/>
          <p:cNvSpPr txBox="1"/>
          <p:nvPr>
            <p:ph idx="1" type="body"/>
          </p:nvPr>
        </p:nvSpPr>
        <p:spPr>
          <a:xfrm>
            <a:off x="6454682" y="2601120"/>
            <a:ext cx="5219134" cy="3384550"/>
          </a:xfrm>
          <a:prstGeom prst="rect">
            <a:avLst/>
          </a:prstGeom>
          <a:noFill/>
          <a:ln>
            <a:noFill/>
          </a:ln>
        </p:spPr>
        <p:txBody>
          <a:bodyPr anchorCtr="0" anchor="t" bIns="0" lIns="0" spcFirstLastPara="1" rIns="0" wrap="square" tIns="0">
            <a:normAutofit/>
          </a:bodyPr>
          <a:lstStyle>
            <a:lvl1pPr indent="-228600" lvl="0" marL="457200" algn="l">
              <a:lnSpc>
                <a:spcPct val="125000"/>
              </a:lnSpc>
              <a:spcBef>
                <a:spcPts val="0"/>
              </a:spcBef>
              <a:spcAft>
                <a:spcPts val="0"/>
              </a:spcAft>
              <a:buClr>
                <a:schemeClr val="dk2"/>
              </a:buClr>
              <a:buSzPts val="1800"/>
              <a:buNone/>
              <a:defRPr/>
            </a:lvl1pPr>
            <a:lvl2pPr indent="-342900" lvl="1" marL="914400" algn="l">
              <a:lnSpc>
                <a:spcPct val="125000"/>
              </a:lnSpc>
              <a:spcBef>
                <a:spcPts val="0"/>
              </a:spcBef>
              <a:spcAft>
                <a:spcPts val="0"/>
              </a:spcAft>
              <a:buSzPts val="1800"/>
              <a:buChar char="•"/>
              <a:defRPr/>
            </a:lvl2pPr>
            <a:lvl3pPr indent="-342900" lvl="2" marL="1371600" algn="l">
              <a:lnSpc>
                <a:spcPct val="125000"/>
              </a:lnSpc>
              <a:spcBef>
                <a:spcPts val="0"/>
              </a:spcBef>
              <a:spcAft>
                <a:spcPts val="0"/>
              </a:spcAft>
              <a:buSzPts val="1800"/>
              <a:buChar char="•"/>
              <a:defRPr/>
            </a:lvl3pPr>
            <a:lvl4pPr indent="-342900" lvl="3" marL="1828800" algn="l">
              <a:lnSpc>
                <a:spcPct val="125000"/>
              </a:lnSpc>
              <a:spcBef>
                <a:spcPts val="0"/>
              </a:spcBef>
              <a:spcAft>
                <a:spcPts val="0"/>
              </a:spcAft>
              <a:buSzPts val="1800"/>
              <a:buChar char="•"/>
              <a:defRPr/>
            </a:lvl4pPr>
            <a:lvl5pPr indent="-342900" lvl="4" marL="2286000" algn="l">
              <a:lnSpc>
                <a:spcPct val="125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58">
          <p15:clr>
            <a:srgbClr val="FBAE40"/>
          </p15:clr>
        </p15:guide>
        <p15:guide id="2" orient="horz" pos="1559">
          <p15:clr>
            <a:srgbClr val="FBAE40"/>
          </p15:clr>
        </p15:guide>
        <p15:guide id="3" pos="3839">
          <p15:clr>
            <a:srgbClr val="FBAE40"/>
          </p15:clr>
        </p15:guide>
        <p15:guide id="4" pos="3612">
          <p15:clr>
            <a:srgbClr val="FBAE40"/>
          </p15:clr>
        </p15:guide>
        <p15:guide id="5" pos="4066">
          <p15:clr>
            <a:srgbClr val="FBAE40"/>
          </p15:clr>
        </p15:guide>
        <p15:guide id="6" orient="horz" pos="1639">
          <p15:clr>
            <a:srgbClr val="FBAE40"/>
          </p15:clr>
        </p15:guide>
        <p15:guide id="7" orient="horz" pos="913">
          <p15:clr>
            <a:srgbClr val="FBAE40"/>
          </p15:clr>
        </p15:guide>
        <p15:guide id="8" orient="horz" pos="37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lists">
  <p:cSld name="Dva obsahy">
    <p:spTree>
      <p:nvGrpSpPr>
        <p:cNvPr id="105" name="Shape 105"/>
        <p:cNvGrpSpPr/>
        <p:nvPr/>
      </p:nvGrpSpPr>
      <p:grpSpPr>
        <a:xfrm>
          <a:off x="0" y="0"/>
          <a:ext cx="0" cy="0"/>
          <a:chOff x="0" y="0"/>
          <a:chExt cx="0" cy="0"/>
        </a:xfrm>
      </p:grpSpPr>
      <p:sp>
        <p:nvSpPr>
          <p:cNvPr id="106" name="Google Shape;106;p16"/>
          <p:cNvSpPr txBox="1"/>
          <p:nvPr>
            <p:ph idx="1" type="body"/>
          </p:nvPr>
        </p:nvSpPr>
        <p:spPr>
          <a:xfrm>
            <a:off x="515009" y="2348706"/>
            <a:ext cx="5219135" cy="3636963"/>
          </a:xfrm>
          <a:prstGeom prst="rect">
            <a:avLst/>
          </a:prstGeom>
          <a:noFill/>
          <a:ln>
            <a:noFill/>
          </a:ln>
        </p:spPr>
        <p:txBody>
          <a:bodyPr anchorCtr="0" anchor="t" bIns="0" lIns="0" spcFirstLastPara="1" rIns="0" wrap="square" tIns="0">
            <a:normAutofit/>
          </a:bodyPr>
          <a:lstStyle>
            <a:lvl1pPr indent="-228600" lvl="0" marL="457200" algn="l">
              <a:lnSpc>
                <a:spcPct val="125000"/>
              </a:lnSpc>
              <a:spcBef>
                <a:spcPts val="0"/>
              </a:spcBef>
              <a:spcAft>
                <a:spcPts val="0"/>
              </a:spcAft>
              <a:buClr>
                <a:schemeClr val="dk2"/>
              </a:buClr>
              <a:buSzPts val="1800"/>
              <a:buNone/>
              <a:defRPr/>
            </a:lvl1pPr>
            <a:lvl2pPr indent="-342900" lvl="1" marL="914400" algn="l">
              <a:lnSpc>
                <a:spcPct val="125000"/>
              </a:lnSpc>
              <a:spcBef>
                <a:spcPts val="0"/>
              </a:spcBef>
              <a:spcAft>
                <a:spcPts val="0"/>
              </a:spcAft>
              <a:buSzPts val="1800"/>
              <a:buChar char="•"/>
              <a:defRPr/>
            </a:lvl2pPr>
            <a:lvl3pPr indent="-342900" lvl="2" marL="1371600" algn="l">
              <a:lnSpc>
                <a:spcPct val="125000"/>
              </a:lnSpc>
              <a:spcBef>
                <a:spcPts val="0"/>
              </a:spcBef>
              <a:spcAft>
                <a:spcPts val="0"/>
              </a:spcAft>
              <a:buSzPts val="1800"/>
              <a:buChar char="•"/>
              <a:defRPr/>
            </a:lvl3pPr>
            <a:lvl4pPr indent="-342900" lvl="3" marL="1828800" algn="l">
              <a:lnSpc>
                <a:spcPct val="125000"/>
              </a:lnSpc>
              <a:spcBef>
                <a:spcPts val="0"/>
              </a:spcBef>
              <a:spcAft>
                <a:spcPts val="0"/>
              </a:spcAft>
              <a:buSzPts val="1800"/>
              <a:buChar char="•"/>
              <a:defRPr/>
            </a:lvl4pPr>
            <a:lvl5pPr indent="-342900" lvl="4" marL="2286000" algn="l">
              <a:lnSpc>
                <a:spcPct val="125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16"/>
          <p:cNvSpPr txBox="1"/>
          <p:nvPr>
            <p:ph idx="2" type="body"/>
          </p:nvPr>
        </p:nvSpPr>
        <p:spPr>
          <a:xfrm>
            <a:off x="6454681" y="2348706"/>
            <a:ext cx="5219134" cy="3636963"/>
          </a:xfrm>
          <a:prstGeom prst="rect">
            <a:avLst/>
          </a:prstGeom>
          <a:noFill/>
          <a:ln>
            <a:noFill/>
          </a:ln>
        </p:spPr>
        <p:txBody>
          <a:bodyPr anchorCtr="0" anchor="t" bIns="0" lIns="0" spcFirstLastPara="1" rIns="0" wrap="square" tIns="0">
            <a:normAutofit/>
          </a:bodyPr>
          <a:lstStyle>
            <a:lvl1pPr indent="-228600" lvl="0" marL="457200" algn="l">
              <a:lnSpc>
                <a:spcPct val="125000"/>
              </a:lnSpc>
              <a:spcBef>
                <a:spcPts val="0"/>
              </a:spcBef>
              <a:spcAft>
                <a:spcPts val="0"/>
              </a:spcAft>
              <a:buClr>
                <a:schemeClr val="dk2"/>
              </a:buClr>
              <a:buSzPts val="1800"/>
              <a:buNone/>
              <a:defRPr/>
            </a:lvl1pPr>
            <a:lvl2pPr indent="-342900" lvl="1" marL="914400" algn="l">
              <a:lnSpc>
                <a:spcPct val="125000"/>
              </a:lnSpc>
              <a:spcBef>
                <a:spcPts val="0"/>
              </a:spcBef>
              <a:spcAft>
                <a:spcPts val="0"/>
              </a:spcAft>
              <a:buSzPts val="1800"/>
              <a:buChar char="•"/>
              <a:defRPr/>
            </a:lvl2pPr>
            <a:lvl3pPr indent="-342900" lvl="2" marL="1371600" algn="l">
              <a:lnSpc>
                <a:spcPct val="125000"/>
              </a:lnSpc>
              <a:spcBef>
                <a:spcPts val="0"/>
              </a:spcBef>
              <a:spcAft>
                <a:spcPts val="0"/>
              </a:spcAft>
              <a:buSzPts val="1800"/>
              <a:buChar char="•"/>
              <a:defRPr/>
            </a:lvl3pPr>
            <a:lvl4pPr indent="-342900" lvl="3" marL="1828800" algn="l">
              <a:lnSpc>
                <a:spcPct val="125000"/>
              </a:lnSpc>
              <a:spcBef>
                <a:spcPts val="0"/>
              </a:spcBef>
              <a:spcAft>
                <a:spcPts val="0"/>
              </a:spcAft>
              <a:buSzPts val="1800"/>
              <a:buChar char="•"/>
              <a:defRPr/>
            </a:lvl4pPr>
            <a:lvl5pPr indent="-342900" lvl="4" marL="2286000" algn="l">
              <a:lnSpc>
                <a:spcPct val="125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16"/>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6"/>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0" name="Google Shape;110;p16"/>
          <p:cNvSpPr txBox="1"/>
          <p:nvPr>
            <p:ph type="title"/>
          </p:nvPr>
        </p:nvSpPr>
        <p:spPr>
          <a:xfrm>
            <a:off x="515010" y="1448593"/>
            <a:ext cx="11158806" cy="540544"/>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Záhlaví oddílu">
    <p:spTree>
      <p:nvGrpSpPr>
        <p:cNvPr id="111" name="Shape 111"/>
        <p:cNvGrpSpPr/>
        <p:nvPr/>
      </p:nvGrpSpPr>
      <p:grpSpPr>
        <a:xfrm>
          <a:off x="0" y="0"/>
          <a:ext cx="0" cy="0"/>
          <a:chOff x="0" y="0"/>
          <a:chExt cx="0" cy="0"/>
        </a:xfrm>
      </p:grpSpPr>
      <p:sp>
        <p:nvSpPr>
          <p:cNvPr id="112" name="Google Shape;112;p17"/>
          <p:cNvSpPr/>
          <p:nvPr/>
        </p:nvSpPr>
        <p:spPr>
          <a:xfrm>
            <a:off x="0" y="0"/>
            <a:ext cx="12188825"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50"/>
              <a:buFont typeface="Arial"/>
              <a:buNone/>
            </a:pPr>
            <a:r>
              <a:t/>
            </a:r>
            <a:endParaRPr b="0" i="0" sz="750" u="none" cap="none" strike="noStrike">
              <a:solidFill>
                <a:schemeClr val="lt1"/>
              </a:solidFill>
              <a:latin typeface="Century Gothic"/>
              <a:ea typeface="Century Gothic"/>
              <a:cs typeface="Century Gothic"/>
              <a:sym typeface="Century Gothic"/>
            </a:endParaRPr>
          </a:p>
        </p:txBody>
      </p:sp>
      <p:pic>
        <p:nvPicPr>
          <p:cNvPr id="113" name="Google Shape;113;p17"/>
          <p:cNvPicPr preferRelativeResize="0"/>
          <p:nvPr/>
        </p:nvPicPr>
        <p:blipFill rotWithShape="1">
          <a:blip r:embed="rId2">
            <a:alphaModFix/>
          </a:blip>
          <a:srcRect b="0" l="0" r="0" t="0"/>
          <a:stretch/>
        </p:blipFill>
        <p:spPr>
          <a:xfrm>
            <a:off x="0" y="0"/>
            <a:ext cx="12188825" cy="6858000"/>
          </a:xfrm>
          <a:prstGeom prst="rect">
            <a:avLst/>
          </a:prstGeom>
          <a:noFill/>
          <a:ln>
            <a:noFill/>
          </a:ln>
        </p:spPr>
      </p:pic>
      <p:sp>
        <p:nvSpPr>
          <p:cNvPr id="114" name="Google Shape;114;p17"/>
          <p:cNvSpPr txBox="1"/>
          <p:nvPr>
            <p:ph type="ctrTitle"/>
          </p:nvPr>
        </p:nvSpPr>
        <p:spPr>
          <a:xfrm>
            <a:off x="1037161" y="1647031"/>
            <a:ext cx="10114503" cy="4140200"/>
          </a:xfrm>
          <a:prstGeom prst="rect">
            <a:avLst/>
          </a:prstGeom>
          <a:noFill/>
          <a:ln>
            <a:noFill/>
          </a:ln>
        </p:spPr>
        <p:txBody>
          <a:bodyPr anchorCtr="0" anchor="ctr" bIns="0" lIns="0" spcFirstLastPara="1" rIns="0" wrap="square" tIns="0">
            <a:normAutofit/>
          </a:bodyPr>
          <a:lstStyle>
            <a:lvl1pPr lvl="0" algn="ctr">
              <a:lnSpc>
                <a:spcPct val="85000"/>
              </a:lnSpc>
              <a:spcBef>
                <a:spcPts val="0"/>
              </a:spcBef>
              <a:spcAft>
                <a:spcPts val="0"/>
              </a:spcAft>
              <a:buClr>
                <a:schemeClr val="lt1"/>
              </a:buClr>
              <a:buSzPts val="4999"/>
              <a:buFont typeface="Century Gothic"/>
              <a:buNone/>
              <a:defRPr sz="4999">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5" name="Google Shape;115;p17"/>
          <p:cNvPicPr preferRelativeResize="0"/>
          <p:nvPr/>
        </p:nvPicPr>
        <p:blipFill rotWithShape="1">
          <a:blip r:embed="rId3">
            <a:alphaModFix/>
          </a:blip>
          <a:srcRect b="18553" l="3548" r="4452" t="14843"/>
          <a:stretch/>
        </p:blipFill>
        <p:spPr>
          <a:xfrm>
            <a:off x="3437068" y="845203"/>
            <a:ext cx="5368461" cy="681319"/>
          </a:xfrm>
          <a:prstGeom prst="rect">
            <a:avLst/>
          </a:prstGeom>
          <a:noFill/>
          <a:ln>
            <a:noFill/>
          </a:ln>
        </p:spPr>
      </p:pic>
    </p:spTree>
  </p:cSld>
  <p:clrMapOvr>
    <a:masterClrMapping/>
  </p:clrMapOvr>
  <p:extLst>
    <p:ext uri="{DCECCB84-F9BA-43D5-87BE-67443E8EF086}">
      <p15:sldGuideLst>
        <p15:guide id="1" pos="653">
          <p15:clr>
            <a:srgbClr val="FBAE40"/>
          </p15:clr>
        </p15:guide>
        <p15:guide id="2" pos="7025">
          <p15:clr>
            <a:srgbClr val="FBAE40"/>
          </p15:clr>
        </p15:guide>
        <p15:guide id="3" orient="horz" pos="1038">
          <p15:clr>
            <a:srgbClr val="FBAE40"/>
          </p15:clr>
        </p15:guide>
        <p15:guide id="4" orient="horz" pos="2364">
          <p15:clr>
            <a:srgbClr val="FBAE40"/>
          </p15:clr>
        </p15:guide>
        <p15:guide id="5" orient="horz" pos="2489">
          <p15:clr>
            <a:srgbClr val="FBAE40"/>
          </p15:clr>
        </p15:guide>
        <p15:guide id="6" orient="horz" pos="2852">
          <p15:clr>
            <a:srgbClr val="FBAE40"/>
          </p15:clr>
        </p15:guide>
        <p15:guide id="7" orient="horz" pos="3646">
          <p15:clr>
            <a:srgbClr val="FBAE40"/>
          </p15:clr>
        </p15:guide>
        <p15:guide id="8" orient="horz" pos="272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figures">
  <p:cSld name="Dva obrázky">
    <p:spTree>
      <p:nvGrpSpPr>
        <p:cNvPr id="116" name="Shape 116"/>
        <p:cNvGrpSpPr/>
        <p:nvPr/>
      </p:nvGrpSpPr>
      <p:grpSpPr>
        <a:xfrm>
          <a:off x="0" y="0"/>
          <a:ext cx="0" cy="0"/>
          <a:chOff x="0" y="0"/>
          <a:chExt cx="0" cy="0"/>
        </a:xfrm>
      </p:grpSpPr>
      <p:sp>
        <p:nvSpPr>
          <p:cNvPr id="117" name="Google Shape;117;p18"/>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8"/>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19" name="Google Shape;119;p18"/>
          <p:cNvSpPr/>
          <p:nvPr>
            <p:ph idx="2" type="pic"/>
          </p:nvPr>
        </p:nvSpPr>
        <p:spPr>
          <a:xfrm>
            <a:off x="6454681" y="2348707"/>
            <a:ext cx="5219135" cy="3564731"/>
          </a:xfrm>
          <a:prstGeom prst="rect">
            <a:avLst/>
          </a:prstGeom>
          <a:noFill/>
          <a:ln>
            <a:noFill/>
          </a:ln>
        </p:spPr>
      </p:sp>
      <p:sp>
        <p:nvSpPr>
          <p:cNvPr id="120" name="Google Shape;120;p18"/>
          <p:cNvSpPr txBox="1"/>
          <p:nvPr>
            <p:ph type="title"/>
          </p:nvPr>
        </p:nvSpPr>
        <p:spPr>
          <a:xfrm>
            <a:off x="515010" y="1448593"/>
            <a:ext cx="11158806" cy="540544"/>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8"/>
          <p:cNvSpPr/>
          <p:nvPr>
            <p:ph idx="3" type="pic"/>
          </p:nvPr>
        </p:nvSpPr>
        <p:spPr>
          <a:xfrm>
            <a:off x="515009" y="2348707"/>
            <a:ext cx="5219135" cy="3564731"/>
          </a:xfrm>
          <a:prstGeom prst="rect">
            <a:avLst/>
          </a:prstGeom>
          <a:noFill/>
          <a:ln>
            <a:noFill/>
          </a:ln>
        </p:spPr>
      </p:sp>
    </p:spTree>
  </p:cSld>
  <p:clrMapOvr>
    <a:masterClrMapping/>
  </p:clrMapOvr>
  <p:extLst>
    <p:ext uri="{DCECCB84-F9BA-43D5-87BE-67443E8EF086}">
      <p15:sldGuideLst>
        <p15:guide id="1" pos="3839">
          <p15:clr>
            <a:srgbClr val="FBAE40"/>
          </p15:clr>
        </p15:guide>
        <p15:guide id="2" pos="3612">
          <p15:clr>
            <a:srgbClr val="FBAE40"/>
          </p15:clr>
        </p15:guide>
        <p15:guide id="3" pos="4066">
          <p15:clr>
            <a:srgbClr val="FBAE40"/>
          </p15:clr>
        </p15:guide>
        <p15:guide id="4" orient="horz" pos="37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 title" type="titleOnly">
  <p:cSld name="TITLE_ONLY">
    <p:spTree>
      <p:nvGrpSpPr>
        <p:cNvPr id="122" name="Shape 122"/>
        <p:cNvGrpSpPr/>
        <p:nvPr/>
      </p:nvGrpSpPr>
      <p:grpSpPr>
        <a:xfrm>
          <a:off x="0" y="0"/>
          <a:ext cx="0" cy="0"/>
          <a:chOff x="0" y="0"/>
          <a:chExt cx="0" cy="0"/>
        </a:xfrm>
      </p:grpSpPr>
      <p:sp>
        <p:nvSpPr>
          <p:cNvPr id="123" name="Google Shape;123;p19"/>
          <p:cNvSpPr txBox="1"/>
          <p:nvPr>
            <p:ph type="title"/>
          </p:nvPr>
        </p:nvSpPr>
        <p:spPr>
          <a:xfrm>
            <a:off x="515010" y="1448593"/>
            <a:ext cx="11158806" cy="540544"/>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9"/>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9"/>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type="blank">
  <p:cSld name="BLANK">
    <p:spTree>
      <p:nvGrpSpPr>
        <p:cNvPr id="126" name="Shape 126"/>
        <p:cNvGrpSpPr/>
        <p:nvPr/>
      </p:nvGrpSpPr>
      <p:grpSpPr>
        <a:xfrm>
          <a:off x="0" y="0"/>
          <a:ext cx="0" cy="0"/>
          <a:chOff x="0" y="0"/>
          <a:chExt cx="0" cy="0"/>
        </a:xfrm>
      </p:grpSpPr>
      <p:sp>
        <p:nvSpPr>
          <p:cNvPr id="127" name="Google Shape;127;p20"/>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20"/>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s" type="obj">
  <p:cSld name="OBJECT">
    <p:spTree>
      <p:nvGrpSpPr>
        <p:cNvPr id="28" name="Shape 28"/>
        <p:cNvGrpSpPr/>
        <p:nvPr/>
      </p:nvGrpSpPr>
      <p:grpSpPr>
        <a:xfrm>
          <a:off x="0" y="0"/>
          <a:ext cx="0" cy="0"/>
          <a:chOff x="0" y="0"/>
          <a:chExt cx="0" cy="0"/>
        </a:xfrm>
      </p:grpSpPr>
      <p:sp>
        <p:nvSpPr>
          <p:cNvPr id="29" name="Google Shape;29;p3"/>
          <p:cNvSpPr txBox="1"/>
          <p:nvPr>
            <p:ph type="title"/>
          </p:nvPr>
        </p:nvSpPr>
        <p:spPr>
          <a:xfrm>
            <a:off x="515010" y="1448593"/>
            <a:ext cx="11158806" cy="540544"/>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2"/>
              </a:buClr>
              <a:buSzPts val="3599"/>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
          <p:cNvSpPr txBox="1"/>
          <p:nvPr>
            <p:ph idx="1" type="body"/>
          </p:nvPr>
        </p:nvSpPr>
        <p:spPr>
          <a:xfrm>
            <a:off x="515010" y="2348706"/>
            <a:ext cx="11158806" cy="3636963"/>
          </a:xfrm>
          <a:prstGeom prst="rect">
            <a:avLst/>
          </a:prstGeom>
          <a:noFill/>
          <a:ln>
            <a:noFill/>
          </a:ln>
        </p:spPr>
        <p:txBody>
          <a:bodyPr anchorCtr="0" anchor="t" bIns="0" lIns="0" spcFirstLastPara="1" rIns="0" wrap="square" tIns="0">
            <a:normAutofit/>
          </a:bodyPr>
          <a:lstStyle>
            <a:lvl1pPr indent="-228600" lvl="0" marL="457200" algn="l">
              <a:lnSpc>
                <a:spcPct val="125000"/>
              </a:lnSpc>
              <a:spcBef>
                <a:spcPts val="0"/>
              </a:spcBef>
              <a:spcAft>
                <a:spcPts val="0"/>
              </a:spcAft>
              <a:buClr>
                <a:schemeClr val="dk2"/>
              </a:buClr>
              <a:buSzPts val="1800"/>
              <a:buNone/>
              <a:defRPr/>
            </a:lvl1pPr>
            <a:lvl2pPr indent="-342900" lvl="1" marL="914400" algn="l">
              <a:lnSpc>
                <a:spcPct val="125000"/>
              </a:lnSpc>
              <a:spcBef>
                <a:spcPts val="0"/>
              </a:spcBef>
              <a:spcAft>
                <a:spcPts val="0"/>
              </a:spcAft>
              <a:buSzPts val="1800"/>
              <a:buChar char="•"/>
              <a:defRPr/>
            </a:lvl2pPr>
            <a:lvl3pPr indent="-342900" lvl="2" marL="1371600" algn="l">
              <a:lnSpc>
                <a:spcPct val="125000"/>
              </a:lnSpc>
              <a:spcBef>
                <a:spcPts val="0"/>
              </a:spcBef>
              <a:spcAft>
                <a:spcPts val="0"/>
              </a:spcAft>
              <a:buSzPts val="1800"/>
              <a:buChar char="•"/>
              <a:defRPr/>
            </a:lvl3pPr>
            <a:lvl4pPr indent="-342900" lvl="3" marL="1828800" algn="l">
              <a:lnSpc>
                <a:spcPct val="125000"/>
              </a:lnSpc>
              <a:spcBef>
                <a:spcPts val="0"/>
              </a:spcBef>
              <a:spcAft>
                <a:spcPts val="0"/>
              </a:spcAft>
              <a:buSzPts val="1800"/>
              <a:buChar char="•"/>
              <a:defRPr/>
            </a:lvl4pPr>
            <a:lvl5pPr indent="-342900" lvl="4" marL="2286000" algn="l">
              <a:lnSpc>
                <a:spcPct val="125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3"/>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with a title">
  <p:cSld name="Obsah s titulkem">
    <p:spTree>
      <p:nvGrpSpPr>
        <p:cNvPr id="33" name="Shape 33"/>
        <p:cNvGrpSpPr/>
        <p:nvPr/>
      </p:nvGrpSpPr>
      <p:grpSpPr>
        <a:xfrm>
          <a:off x="0" y="0"/>
          <a:ext cx="0" cy="0"/>
          <a:chOff x="0" y="0"/>
          <a:chExt cx="0" cy="0"/>
        </a:xfrm>
      </p:grpSpPr>
      <p:sp>
        <p:nvSpPr>
          <p:cNvPr id="34" name="Google Shape;34;p4"/>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4"/>
          <p:cNvSpPr txBox="1"/>
          <p:nvPr>
            <p:ph type="title"/>
          </p:nvPr>
        </p:nvSpPr>
        <p:spPr>
          <a:xfrm>
            <a:off x="515009" y="1449000"/>
            <a:ext cx="5219134" cy="10259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4"/>
          <p:cNvSpPr txBox="1"/>
          <p:nvPr>
            <p:ph idx="1" type="body"/>
          </p:nvPr>
        </p:nvSpPr>
        <p:spPr>
          <a:xfrm>
            <a:off x="515010" y="2601119"/>
            <a:ext cx="5219134" cy="3384550"/>
          </a:xfrm>
          <a:prstGeom prst="rect">
            <a:avLst/>
          </a:prstGeom>
          <a:noFill/>
          <a:ln>
            <a:noFill/>
          </a:ln>
        </p:spPr>
        <p:txBody>
          <a:bodyPr anchorCtr="0" anchor="t" bIns="0" lIns="0" spcFirstLastPara="1" rIns="0" wrap="square" tIns="0">
            <a:normAutofit/>
          </a:bodyPr>
          <a:lstStyle>
            <a:lvl1pPr indent="-228600" lvl="0" marL="457200" algn="l">
              <a:lnSpc>
                <a:spcPct val="125000"/>
              </a:lnSpc>
              <a:spcBef>
                <a:spcPts val="0"/>
              </a:spcBef>
              <a:spcAft>
                <a:spcPts val="0"/>
              </a:spcAft>
              <a:buClr>
                <a:schemeClr val="dk2"/>
              </a:buClr>
              <a:buSzPts val="1800"/>
              <a:buNone/>
              <a:defRPr/>
            </a:lvl1pPr>
            <a:lvl2pPr indent="-342900" lvl="1" marL="914400" algn="l">
              <a:lnSpc>
                <a:spcPct val="125000"/>
              </a:lnSpc>
              <a:spcBef>
                <a:spcPts val="0"/>
              </a:spcBef>
              <a:spcAft>
                <a:spcPts val="0"/>
              </a:spcAft>
              <a:buSzPts val="1800"/>
              <a:buChar char="•"/>
              <a:defRPr/>
            </a:lvl2pPr>
            <a:lvl3pPr indent="-342900" lvl="2" marL="1371600" algn="l">
              <a:lnSpc>
                <a:spcPct val="125000"/>
              </a:lnSpc>
              <a:spcBef>
                <a:spcPts val="0"/>
              </a:spcBef>
              <a:spcAft>
                <a:spcPts val="0"/>
              </a:spcAft>
              <a:buSzPts val="1800"/>
              <a:buChar char="•"/>
              <a:defRPr/>
            </a:lvl3pPr>
            <a:lvl4pPr indent="-342900" lvl="3" marL="1828800" algn="l">
              <a:lnSpc>
                <a:spcPct val="125000"/>
              </a:lnSpc>
              <a:spcBef>
                <a:spcPts val="0"/>
              </a:spcBef>
              <a:spcAft>
                <a:spcPts val="0"/>
              </a:spcAft>
              <a:buSzPts val="1800"/>
              <a:buChar char="•"/>
              <a:defRPr/>
            </a:lvl4pPr>
            <a:lvl5pPr indent="-342900" lvl="4" marL="2286000" algn="l">
              <a:lnSpc>
                <a:spcPct val="125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
          <p:cNvSpPr txBox="1"/>
          <p:nvPr>
            <p:ph idx="2" type="body"/>
          </p:nvPr>
        </p:nvSpPr>
        <p:spPr>
          <a:xfrm>
            <a:off x="6454681" y="1449000"/>
            <a:ext cx="5219134" cy="4536669"/>
          </a:xfrm>
          <a:prstGeom prst="rect">
            <a:avLst/>
          </a:prstGeom>
          <a:noFill/>
          <a:ln>
            <a:noFill/>
          </a:ln>
        </p:spPr>
        <p:txBody>
          <a:bodyPr anchorCtr="0" anchor="t" bIns="0" lIns="0" spcFirstLastPara="1" rIns="0" wrap="square" tIns="0">
            <a:normAutofit/>
          </a:bodyPr>
          <a:lstStyle>
            <a:lvl1pPr indent="-228600" lvl="0" marL="457200" algn="l">
              <a:lnSpc>
                <a:spcPct val="125000"/>
              </a:lnSpc>
              <a:spcBef>
                <a:spcPts val="0"/>
              </a:spcBef>
              <a:spcAft>
                <a:spcPts val="0"/>
              </a:spcAft>
              <a:buClr>
                <a:schemeClr val="dk2"/>
              </a:buClr>
              <a:buSzPts val="1800"/>
              <a:buNone/>
              <a:defRPr/>
            </a:lvl1pPr>
            <a:lvl2pPr indent="-342900" lvl="1" marL="914400" algn="l">
              <a:lnSpc>
                <a:spcPct val="125000"/>
              </a:lnSpc>
              <a:spcBef>
                <a:spcPts val="0"/>
              </a:spcBef>
              <a:spcAft>
                <a:spcPts val="0"/>
              </a:spcAft>
              <a:buSzPts val="1800"/>
              <a:buChar char="•"/>
              <a:defRPr/>
            </a:lvl2pPr>
            <a:lvl3pPr indent="-342900" lvl="2" marL="1371600" algn="l">
              <a:lnSpc>
                <a:spcPct val="125000"/>
              </a:lnSpc>
              <a:spcBef>
                <a:spcPts val="0"/>
              </a:spcBef>
              <a:spcAft>
                <a:spcPts val="0"/>
              </a:spcAft>
              <a:buSzPts val="1800"/>
              <a:buChar char="•"/>
              <a:defRPr/>
            </a:lvl3pPr>
            <a:lvl4pPr indent="-342900" lvl="3" marL="1828800" algn="l">
              <a:lnSpc>
                <a:spcPct val="125000"/>
              </a:lnSpc>
              <a:spcBef>
                <a:spcPts val="0"/>
              </a:spcBef>
              <a:spcAft>
                <a:spcPts val="0"/>
              </a:spcAft>
              <a:buSzPts val="1800"/>
              <a:buChar char="•"/>
              <a:defRPr/>
            </a:lvl4pPr>
            <a:lvl5pPr indent="-342900" lvl="4" marL="2286000" algn="l">
              <a:lnSpc>
                <a:spcPct val="125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13">
          <p15:clr>
            <a:srgbClr val="FBAE40"/>
          </p15:clr>
        </p15:guide>
        <p15:guide id="2" orient="horz" pos="1559">
          <p15:clr>
            <a:srgbClr val="FBAE40"/>
          </p15:clr>
        </p15:guide>
        <p15:guide id="3" orient="horz" pos="16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with a title">
  <p:cSld name="Obrázek s titulkem 2">
    <p:spTree>
      <p:nvGrpSpPr>
        <p:cNvPr id="39" name="Shape 39"/>
        <p:cNvGrpSpPr/>
        <p:nvPr/>
      </p:nvGrpSpPr>
      <p:grpSpPr>
        <a:xfrm>
          <a:off x="0" y="0"/>
          <a:ext cx="0" cy="0"/>
          <a:chOff x="0" y="0"/>
          <a:chExt cx="0" cy="0"/>
        </a:xfrm>
      </p:grpSpPr>
      <p:sp>
        <p:nvSpPr>
          <p:cNvPr id="40" name="Google Shape;40;p5"/>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5"/>
          <p:cNvSpPr txBox="1"/>
          <p:nvPr>
            <p:ph type="title"/>
          </p:nvPr>
        </p:nvSpPr>
        <p:spPr>
          <a:xfrm>
            <a:off x="515011" y="1448594"/>
            <a:ext cx="5219133" cy="1026319"/>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5"/>
          <p:cNvSpPr/>
          <p:nvPr>
            <p:ph idx="2" type="pic"/>
          </p:nvPr>
        </p:nvSpPr>
        <p:spPr>
          <a:xfrm>
            <a:off x="6454682" y="1520825"/>
            <a:ext cx="5219135" cy="4392613"/>
          </a:xfrm>
          <a:prstGeom prst="rect">
            <a:avLst/>
          </a:prstGeom>
          <a:noFill/>
          <a:ln>
            <a:noFill/>
          </a:ln>
        </p:spPr>
      </p:sp>
      <p:sp>
        <p:nvSpPr>
          <p:cNvPr id="44" name="Google Shape;44;p5"/>
          <p:cNvSpPr txBox="1"/>
          <p:nvPr>
            <p:ph idx="1" type="body"/>
          </p:nvPr>
        </p:nvSpPr>
        <p:spPr>
          <a:xfrm>
            <a:off x="515011" y="2600325"/>
            <a:ext cx="5219133" cy="3385345"/>
          </a:xfrm>
          <a:prstGeom prst="rect">
            <a:avLst/>
          </a:prstGeom>
          <a:noFill/>
          <a:ln>
            <a:noFill/>
          </a:ln>
        </p:spPr>
        <p:txBody>
          <a:bodyPr anchorCtr="0" anchor="t" bIns="0" lIns="0" spcFirstLastPara="1" rIns="0" wrap="square" tIns="0">
            <a:normAutofit/>
          </a:bodyPr>
          <a:lstStyle>
            <a:lvl1pPr indent="-228600" lvl="0" marL="457200" algn="l">
              <a:lnSpc>
                <a:spcPct val="125000"/>
              </a:lnSpc>
              <a:spcBef>
                <a:spcPts val="0"/>
              </a:spcBef>
              <a:spcAft>
                <a:spcPts val="0"/>
              </a:spcAft>
              <a:buClr>
                <a:schemeClr val="dk2"/>
              </a:buClr>
              <a:buSzPts val="1800"/>
              <a:buNone/>
              <a:defRPr/>
            </a:lvl1pPr>
            <a:lvl2pPr indent="-342900" lvl="1" marL="914400" algn="l">
              <a:lnSpc>
                <a:spcPct val="125000"/>
              </a:lnSpc>
              <a:spcBef>
                <a:spcPts val="0"/>
              </a:spcBef>
              <a:spcAft>
                <a:spcPts val="0"/>
              </a:spcAft>
              <a:buSzPts val="1800"/>
              <a:buChar char="•"/>
              <a:defRPr/>
            </a:lvl2pPr>
            <a:lvl3pPr indent="-342900" lvl="2" marL="1371600" algn="l">
              <a:lnSpc>
                <a:spcPct val="125000"/>
              </a:lnSpc>
              <a:spcBef>
                <a:spcPts val="0"/>
              </a:spcBef>
              <a:spcAft>
                <a:spcPts val="0"/>
              </a:spcAft>
              <a:buSzPts val="1800"/>
              <a:buChar char="•"/>
              <a:defRPr/>
            </a:lvl3pPr>
            <a:lvl4pPr indent="-342900" lvl="3" marL="1828800" algn="l">
              <a:lnSpc>
                <a:spcPct val="125000"/>
              </a:lnSpc>
              <a:spcBef>
                <a:spcPts val="0"/>
              </a:spcBef>
              <a:spcAft>
                <a:spcPts val="0"/>
              </a:spcAft>
              <a:buSzPts val="1800"/>
              <a:buChar char="•"/>
              <a:defRPr/>
            </a:lvl4pPr>
            <a:lvl5pPr indent="-342900" lvl="4" marL="2286000" algn="l">
              <a:lnSpc>
                <a:spcPct val="125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58">
          <p15:clr>
            <a:srgbClr val="FBAE40"/>
          </p15:clr>
        </p15:guide>
        <p15:guide id="2" orient="horz" pos="1559">
          <p15:clr>
            <a:srgbClr val="FBAE40"/>
          </p15:clr>
        </p15:guide>
        <p15:guide id="3" pos="3839">
          <p15:clr>
            <a:srgbClr val="FBAE40"/>
          </p15:clr>
        </p15:guide>
        <p15:guide id="4" pos="3612">
          <p15:clr>
            <a:srgbClr val="FBAE40"/>
          </p15:clr>
        </p15:guide>
        <p15:guide id="5" pos="4066">
          <p15:clr>
            <a:srgbClr val="FBAE40"/>
          </p15:clr>
        </p15:guide>
        <p15:guide id="6" orient="horz" pos="1639">
          <p15:clr>
            <a:srgbClr val="FBAE40"/>
          </p15:clr>
        </p15:guide>
        <p15:guide id="7" orient="horz" pos="37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p:cSld name="Obrázek s titulkem">
    <p:spTree>
      <p:nvGrpSpPr>
        <p:cNvPr id="45" name="Shape 45"/>
        <p:cNvGrpSpPr/>
        <p:nvPr/>
      </p:nvGrpSpPr>
      <p:grpSpPr>
        <a:xfrm>
          <a:off x="0" y="0"/>
          <a:ext cx="0" cy="0"/>
          <a:chOff x="0" y="0"/>
          <a:chExt cx="0" cy="0"/>
        </a:xfrm>
      </p:grpSpPr>
      <p:sp>
        <p:nvSpPr>
          <p:cNvPr id="46" name="Google Shape;46;p6"/>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6"/>
          <p:cNvSpPr txBox="1"/>
          <p:nvPr>
            <p:ph type="title"/>
          </p:nvPr>
        </p:nvSpPr>
        <p:spPr>
          <a:xfrm>
            <a:off x="6454682" y="1448594"/>
            <a:ext cx="5219133" cy="1026319"/>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6"/>
          <p:cNvSpPr/>
          <p:nvPr>
            <p:ph idx="2" type="pic"/>
          </p:nvPr>
        </p:nvSpPr>
        <p:spPr>
          <a:xfrm>
            <a:off x="515010" y="1520825"/>
            <a:ext cx="5219134" cy="4392613"/>
          </a:xfrm>
          <a:prstGeom prst="rect">
            <a:avLst/>
          </a:prstGeom>
          <a:noFill/>
          <a:ln>
            <a:noFill/>
          </a:ln>
        </p:spPr>
      </p:sp>
      <p:sp>
        <p:nvSpPr>
          <p:cNvPr id="50" name="Google Shape;50;p6"/>
          <p:cNvSpPr txBox="1"/>
          <p:nvPr>
            <p:ph idx="1" type="body"/>
          </p:nvPr>
        </p:nvSpPr>
        <p:spPr>
          <a:xfrm>
            <a:off x="6454682" y="2601120"/>
            <a:ext cx="5219134" cy="3384550"/>
          </a:xfrm>
          <a:prstGeom prst="rect">
            <a:avLst/>
          </a:prstGeom>
          <a:noFill/>
          <a:ln>
            <a:noFill/>
          </a:ln>
        </p:spPr>
        <p:txBody>
          <a:bodyPr anchorCtr="0" anchor="t" bIns="0" lIns="0" spcFirstLastPara="1" rIns="0" wrap="square" tIns="0">
            <a:normAutofit/>
          </a:bodyPr>
          <a:lstStyle>
            <a:lvl1pPr indent="-228600" lvl="0" marL="457200" algn="l">
              <a:lnSpc>
                <a:spcPct val="125000"/>
              </a:lnSpc>
              <a:spcBef>
                <a:spcPts val="0"/>
              </a:spcBef>
              <a:spcAft>
                <a:spcPts val="0"/>
              </a:spcAft>
              <a:buClr>
                <a:schemeClr val="dk2"/>
              </a:buClr>
              <a:buSzPts val="1800"/>
              <a:buNone/>
              <a:defRPr/>
            </a:lvl1pPr>
            <a:lvl2pPr indent="-342900" lvl="1" marL="914400" algn="l">
              <a:lnSpc>
                <a:spcPct val="125000"/>
              </a:lnSpc>
              <a:spcBef>
                <a:spcPts val="0"/>
              </a:spcBef>
              <a:spcAft>
                <a:spcPts val="0"/>
              </a:spcAft>
              <a:buSzPts val="1800"/>
              <a:buChar char="•"/>
              <a:defRPr/>
            </a:lvl2pPr>
            <a:lvl3pPr indent="-342900" lvl="2" marL="1371600" algn="l">
              <a:lnSpc>
                <a:spcPct val="125000"/>
              </a:lnSpc>
              <a:spcBef>
                <a:spcPts val="0"/>
              </a:spcBef>
              <a:spcAft>
                <a:spcPts val="0"/>
              </a:spcAft>
              <a:buSzPts val="1800"/>
              <a:buChar char="•"/>
              <a:defRPr/>
            </a:lvl3pPr>
            <a:lvl4pPr indent="-342900" lvl="3" marL="1828800" algn="l">
              <a:lnSpc>
                <a:spcPct val="125000"/>
              </a:lnSpc>
              <a:spcBef>
                <a:spcPts val="0"/>
              </a:spcBef>
              <a:spcAft>
                <a:spcPts val="0"/>
              </a:spcAft>
              <a:buSzPts val="1800"/>
              <a:buChar char="•"/>
              <a:defRPr/>
            </a:lvl4pPr>
            <a:lvl5pPr indent="-342900" lvl="4" marL="2286000" algn="l">
              <a:lnSpc>
                <a:spcPct val="125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58">
          <p15:clr>
            <a:srgbClr val="FBAE40"/>
          </p15:clr>
        </p15:guide>
        <p15:guide id="2" orient="horz" pos="1559">
          <p15:clr>
            <a:srgbClr val="FBAE40"/>
          </p15:clr>
        </p15:guide>
        <p15:guide id="3" pos="3839">
          <p15:clr>
            <a:srgbClr val="FBAE40"/>
          </p15:clr>
        </p15:guide>
        <p15:guide id="4" pos="3612">
          <p15:clr>
            <a:srgbClr val="FBAE40"/>
          </p15:clr>
        </p15:guide>
        <p15:guide id="5" pos="4066">
          <p15:clr>
            <a:srgbClr val="FBAE40"/>
          </p15:clr>
        </p15:guide>
        <p15:guide id="6" orient="horz" pos="1639">
          <p15:clr>
            <a:srgbClr val="FBAE40"/>
          </p15:clr>
        </p15:guide>
        <p15:guide id="7" orient="horz" pos="913">
          <p15:clr>
            <a:srgbClr val="FBAE40"/>
          </p15:clr>
        </p15:guide>
        <p15:guide id="8" orient="horz" pos="372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věrečný snímek">
  <p:cSld name="Závěrečný snímek">
    <p:spTree>
      <p:nvGrpSpPr>
        <p:cNvPr id="51" name="Shape 51"/>
        <p:cNvGrpSpPr/>
        <p:nvPr/>
      </p:nvGrpSpPr>
      <p:grpSpPr>
        <a:xfrm>
          <a:off x="0" y="0"/>
          <a:ext cx="0" cy="0"/>
          <a:chOff x="0" y="0"/>
          <a:chExt cx="0" cy="0"/>
        </a:xfrm>
      </p:grpSpPr>
      <p:sp>
        <p:nvSpPr>
          <p:cNvPr id="52" name="Google Shape;52;p7"/>
          <p:cNvSpPr/>
          <p:nvPr/>
        </p:nvSpPr>
        <p:spPr>
          <a:xfrm>
            <a:off x="0" y="0"/>
            <a:ext cx="12188825"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750" u="none" cap="none" strike="noStrike">
              <a:solidFill>
                <a:schemeClr val="lt1"/>
              </a:solidFill>
              <a:latin typeface="Century Gothic"/>
              <a:ea typeface="Century Gothic"/>
              <a:cs typeface="Century Gothic"/>
              <a:sym typeface="Century Gothic"/>
            </a:endParaRPr>
          </a:p>
        </p:txBody>
      </p:sp>
      <p:pic>
        <p:nvPicPr>
          <p:cNvPr id="53" name="Google Shape;53;p7"/>
          <p:cNvPicPr preferRelativeResize="0"/>
          <p:nvPr/>
        </p:nvPicPr>
        <p:blipFill rotWithShape="1">
          <a:blip r:embed="rId2">
            <a:alphaModFix/>
          </a:blip>
          <a:srcRect b="0" l="0" r="0" t="0"/>
          <a:stretch/>
        </p:blipFill>
        <p:spPr>
          <a:xfrm>
            <a:off x="0" y="0"/>
            <a:ext cx="12188825" cy="6858000"/>
          </a:xfrm>
          <a:prstGeom prst="rect">
            <a:avLst/>
          </a:prstGeom>
          <a:noFill/>
          <a:ln>
            <a:noFill/>
          </a:ln>
        </p:spPr>
      </p:pic>
      <p:pic>
        <p:nvPicPr>
          <p:cNvPr id="54" name="Google Shape;54;p7"/>
          <p:cNvPicPr preferRelativeResize="0"/>
          <p:nvPr/>
        </p:nvPicPr>
        <p:blipFill rotWithShape="1">
          <a:blip r:embed="rId3">
            <a:alphaModFix/>
          </a:blip>
          <a:srcRect b="0" l="0" r="0" t="0"/>
          <a:stretch/>
        </p:blipFill>
        <p:spPr>
          <a:xfrm>
            <a:off x="5561572" y="6001200"/>
            <a:ext cx="1065682" cy="507600"/>
          </a:xfrm>
          <a:prstGeom prst="rect">
            <a:avLst/>
          </a:prstGeom>
          <a:noFill/>
          <a:ln>
            <a:noFill/>
          </a:ln>
        </p:spPr>
      </p:pic>
      <p:sp>
        <p:nvSpPr>
          <p:cNvPr id="55" name="Google Shape;55;p7"/>
          <p:cNvSpPr txBox="1"/>
          <p:nvPr>
            <p:ph idx="1" type="subTitle"/>
          </p:nvPr>
        </p:nvSpPr>
        <p:spPr>
          <a:xfrm>
            <a:off x="1037161" y="4526757"/>
            <a:ext cx="10114503" cy="1368425"/>
          </a:xfrm>
          <a:prstGeom prst="rect">
            <a:avLst/>
          </a:prstGeom>
          <a:noFill/>
          <a:ln>
            <a:noFill/>
          </a:ln>
        </p:spPr>
        <p:txBody>
          <a:bodyPr anchorCtr="0" anchor="ctr" bIns="0" lIns="0" spcFirstLastPara="1" rIns="0" wrap="square" tIns="0">
            <a:normAutofit/>
          </a:bodyPr>
          <a:lstStyle>
            <a:lvl1pPr lvl="0" algn="ctr">
              <a:lnSpc>
                <a:spcPct val="125000"/>
              </a:lnSpc>
              <a:spcBef>
                <a:spcPts val="0"/>
              </a:spcBef>
              <a:spcAft>
                <a:spcPts val="0"/>
              </a:spcAft>
              <a:buClr>
                <a:schemeClr val="lt1"/>
              </a:buClr>
              <a:buSzPts val="1800"/>
              <a:buFont typeface="Century Gothic"/>
              <a:buNone/>
              <a:defRPr sz="1800" cap="none">
                <a:solidFill>
                  <a:schemeClr val="lt1"/>
                </a:solidFill>
              </a:defRPr>
            </a:lvl1pPr>
            <a:lvl2pPr lvl="1" algn="ctr">
              <a:lnSpc>
                <a:spcPct val="125000"/>
              </a:lnSpc>
              <a:spcBef>
                <a:spcPts val="0"/>
              </a:spcBef>
              <a:spcAft>
                <a:spcPts val="0"/>
              </a:spcAft>
              <a:buSzPts val="2000"/>
              <a:buNone/>
              <a:defRPr sz="2000"/>
            </a:lvl2pPr>
            <a:lvl3pPr lvl="2" algn="ctr">
              <a:lnSpc>
                <a:spcPct val="125000"/>
              </a:lnSpc>
              <a:spcBef>
                <a:spcPts val="0"/>
              </a:spcBef>
              <a:spcAft>
                <a:spcPts val="0"/>
              </a:spcAft>
              <a:buSzPts val="1800"/>
              <a:buNone/>
              <a:defRPr sz="1800"/>
            </a:lvl3pPr>
            <a:lvl4pPr lvl="3" algn="ctr">
              <a:lnSpc>
                <a:spcPct val="125000"/>
              </a:lnSpc>
              <a:spcBef>
                <a:spcPts val="0"/>
              </a:spcBef>
              <a:spcAft>
                <a:spcPts val="0"/>
              </a:spcAft>
              <a:buSzPts val="1600"/>
              <a:buNone/>
              <a:defRPr sz="1600"/>
            </a:lvl4pPr>
            <a:lvl5pPr lvl="4" algn="ctr">
              <a:lnSpc>
                <a:spcPct val="125000"/>
              </a:lnSpc>
              <a:spcBef>
                <a:spcPts val="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6" name="Google Shape;56;p7"/>
          <p:cNvSpPr txBox="1"/>
          <p:nvPr>
            <p:ph type="ctrTitle"/>
          </p:nvPr>
        </p:nvSpPr>
        <p:spPr>
          <a:xfrm>
            <a:off x="1037161" y="2348707"/>
            <a:ext cx="10114503" cy="1980405"/>
          </a:xfrm>
          <a:prstGeom prst="rect">
            <a:avLst/>
          </a:prstGeom>
          <a:noFill/>
          <a:ln>
            <a:noFill/>
          </a:ln>
        </p:spPr>
        <p:txBody>
          <a:bodyPr anchorCtr="0" anchor="b" bIns="0" lIns="0" spcFirstLastPara="1" rIns="0" wrap="square" tIns="0">
            <a:normAutofit/>
          </a:bodyPr>
          <a:lstStyle>
            <a:lvl1pPr lvl="0" algn="ctr">
              <a:lnSpc>
                <a:spcPct val="100000"/>
              </a:lnSpc>
              <a:spcBef>
                <a:spcPts val="0"/>
              </a:spcBef>
              <a:spcAft>
                <a:spcPts val="0"/>
              </a:spcAft>
              <a:buClr>
                <a:schemeClr val="lt1"/>
              </a:buClr>
              <a:buSzPts val="4999"/>
              <a:buFont typeface="Century Gothic"/>
              <a:buNone/>
              <a:defRPr sz="49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7" name="Google Shape;57;p7"/>
          <p:cNvPicPr preferRelativeResize="0"/>
          <p:nvPr/>
        </p:nvPicPr>
        <p:blipFill rotWithShape="1">
          <a:blip r:embed="rId4">
            <a:alphaModFix/>
          </a:blip>
          <a:srcRect b="18553" l="3548" r="4453" t="14843"/>
          <a:stretch/>
        </p:blipFill>
        <p:spPr>
          <a:xfrm>
            <a:off x="3428106" y="1338100"/>
            <a:ext cx="5368461" cy="681319"/>
          </a:xfrm>
          <a:prstGeom prst="rect">
            <a:avLst/>
          </a:prstGeom>
          <a:noFill/>
          <a:ln>
            <a:noFill/>
          </a:ln>
        </p:spPr>
      </p:pic>
    </p:spTree>
  </p:cSld>
  <p:clrMapOvr>
    <a:masterClrMapping/>
  </p:clrMapOvr>
  <p:extLst>
    <p:ext uri="{DCECCB84-F9BA-43D5-87BE-67443E8EF086}">
      <p15:sldGuideLst>
        <p15:guide id="1" pos="653">
          <p15:clr>
            <a:srgbClr val="FBAE40"/>
          </p15:clr>
        </p15:guide>
        <p15:guide id="2" pos="7025">
          <p15:clr>
            <a:srgbClr val="FBAE40"/>
          </p15:clr>
        </p15:guide>
        <p15:guide id="3" orient="horz" pos="1480">
          <p15:clr>
            <a:srgbClr val="FBAE40"/>
          </p15:clr>
        </p15:guide>
        <p15:guide id="4" orient="horz" pos="2852">
          <p15:clr>
            <a:srgbClr val="FBAE40"/>
          </p15:clr>
        </p15:guide>
        <p15:guide id="5" orient="horz" pos="3714">
          <p15:clr>
            <a:srgbClr val="FBAE40"/>
          </p15:clr>
        </p15:guide>
        <p15:guide id="6" orient="horz" pos="272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lists">
  <p:cSld name="Dva obsahy">
    <p:spTree>
      <p:nvGrpSpPr>
        <p:cNvPr id="58" name="Shape 58"/>
        <p:cNvGrpSpPr/>
        <p:nvPr/>
      </p:nvGrpSpPr>
      <p:grpSpPr>
        <a:xfrm>
          <a:off x="0" y="0"/>
          <a:ext cx="0" cy="0"/>
          <a:chOff x="0" y="0"/>
          <a:chExt cx="0" cy="0"/>
        </a:xfrm>
      </p:grpSpPr>
      <p:sp>
        <p:nvSpPr>
          <p:cNvPr id="59" name="Google Shape;59;p8"/>
          <p:cNvSpPr txBox="1"/>
          <p:nvPr>
            <p:ph idx="1" type="body"/>
          </p:nvPr>
        </p:nvSpPr>
        <p:spPr>
          <a:xfrm>
            <a:off x="515009" y="2348706"/>
            <a:ext cx="5219135" cy="3636963"/>
          </a:xfrm>
          <a:prstGeom prst="rect">
            <a:avLst/>
          </a:prstGeom>
          <a:noFill/>
          <a:ln>
            <a:noFill/>
          </a:ln>
        </p:spPr>
        <p:txBody>
          <a:bodyPr anchorCtr="0" anchor="t" bIns="0" lIns="0" spcFirstLastPara="1" rIns="0" wrap="square" tIns="0">
            <a:normAutofit/>
          </a:bodyPr>
          <a:lstStyle>
            <a:lvl1pPr indent="-228600" lvl="0" marL="457200" algn="l">
              <a:lnSpc>
                <a:spcPct val="125000"/>
              </a:lnSpc>
              <a:spcBef>
                <a:spcPts val="0"/>
              </a:spcBef>
              <a:spcAft>
                <a:spcPts val="0"/>
              </a:spcAft>
              <a:buClr>
                <a:schemeClr val="dk2"/>
              </a:buClr>
              <a:buSzPts val="1800"/>
              <a:buNone/>
              <a:defRPr/>
            </a:lvl1pPr>
            <a:lvl2pPr indent="-342900" lvl="1" marL="914400" algn="l">
              <a:lnSpc>
                <a:spcPct val="125000"/>
              </a:lnSpc>
              <a:spcBef>
                <a:spcPts val="0"/>
              </a:spcBef>
              <a:spcAft>
                <a:spcPts val="0"/>
              </a:spcAft>
              <a:buSzPts val="1800"/>
              <a:buChar char="•"/>
              <a:defRPr/>
            </a:lvl2pPr>
            <a:lvl3pPr indent="-342900" lvl="2" marL="1371600" algn="l">
              <a:lnSpc>
                <a:spcPct val="125000"/>
              </a:lnSpc>
              <a:spcBef>
                <a:spcPts val="0"/>
              </a:spcBef>
              <a:spcAft>
                <a:spcPts val="0"/>
              </a:spcAft>
              <a:buSzPts val="1800"/>
              <a:buChar char="•"/>
              <a:defRPr/>
            </a:lvl3pPr>
            <a:lvl4pPr indent="-342900" lvl="3" marL="1828800" algn="l">
              <a:lnSpc>
                <a:spcPct val="125000"/>
              </a:lnSpc>
              <a:spcBef>
                <a:spcPts val="0"/>
              </a:spcBef>
              <a:spcAft>
                <a:spcPts val="0"/>
              </a:spcAft>
              <a:buSzPts val="1800"/>
              <a:buChar char="•"/>
              <a:defRPr/>
            </a:lvl4pPr>
            <a:lvl5pPr indent="-342900" lvl="4" marL="2286000" algn="l">
              <a:lnSpc>
                <a:spcPct val="125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8"/>
          <p:cNvSpPr txBox="1"/>
          <p:nvPr>
            <p:ph idx="2" type="body"/>
          </p:nvPr>
        </p:nvSpPr>
        <p:spPr>
          <a:xfrm>
            <a:off x="6454681" y="2348706"/>
            <a:ext cx="5219134" cy="3636963"/>
          </a:xfrm>
          <a:prstGeom prst="rect">
            <a:avLst/>
          </a:prstGeom>
          <a:noFill/>
          <a:ln>
            <a:noFill/>
          </a:ln>
        </p:spPr>
        <p:txBody>
          <a:bodyPr anchorCtr="0" anchor="t" bIns="0" lIns="0" spcFirstLastPara="1" rIns="0" wrap="square" tIns="0">
            <a:normAutofit/>
          </a:bodyPr>
          <a:lstStyle>
            <a:lvl1pPr indent="-228600" lvl="0" marL="457200" algn="l">
              <a:lnSpc>
                <a:spcPct val="125000"/>
              </a:lnSpc>
              <a:spcBef>
                <a:spcPts val="0"/>
              </a:spcBef>
              <a:spcAft>
                <a:spcPts val="0"/>
              </a:spcAft>
              <a:buClr>
                <a:schemeClr val="dk2"/>
              </a:buClr>
              <a:buSzPts val="1800"/>
              <a:buNone/>
              <a:defRPr/>
            </a:lvl1pPr>
            <a:lvl2pPr indent="-342900" lvl="1" marL="914400" algn="l">
              <a:lnSpc>
                <a:spcPct val="125000"/>
              </a:lnSpc>
              <a:spcBef>
                <a:spcPts val="0"/>
              </a:spcBef>
              <a:spcAft>
                <a:spcPts val="0"/>
              </a:spcAft>
              <a:buSzPts val="1800"/>
              <a:buChar char="•"/>
              <a:defRPr/>
            </a:lvl2pPr>
            <a:lvl3pPr indent="-342900" lvl="2" marL="1371600" algn="l">
              <a:lnSpc>
                <a:spcPct val="125000"/>
              </a:lnSpc>
              <a:spcBef>
                <a:spcPts val="0"/>
              </a:spcBef>
              <a:spcAft>
                <a:spcPts val="0"/>
              </a:spcAft>
              <a:buSzPts val="1800"/>
              <a:buChar char="•"/>
              <a:defRPr/>
            </a:lvl3pPr>
            <a:lvl4pPr indent="-342900" lvl="3" marL="1828800" algn="l">
              <a:lnSpc>
                <a:spcPct val="125000"/>
              </a:lnSpc>
              <a:spcBef>
                <a:spcPts val="0"/>
              </a:spcBef>
              <a:spcAft>
                <a:spcPts val="0"/>
              </a:spcAft>
              <a:buSzPts val="1800"/>
              <a:buChar char="•"/>
              <a:defRPr/>
            </a:lvl4pPr>
            <a:lvl5pPr indent="-342900" lvl="4" marL="2286000" algn="l">
              <a:lnSpc>
                <a:spcPct val="125000"/>
              </a:lnSpc>
              <a:spcBef>
                <a:spcPts val="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8"/>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8"/>
          <p:cNvSpPr txBox="1"/>
          <p:nvPr>
            <p:ph type="title"/>
          </p:nvPr>
        </p:nvSpPr>
        <p:spPr>
          <a:xfrm>
            <a:off x="515010" y="1448593"/>
            <a:ext cx="11158806" cy="540544"/>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Záhlaví oddílu">
    <p:spTree>
      <p:nvGrpSpPr>
        <p:cNvPr id="64" name="Shape 64"/>
        <p:cNvGrpSpPr/>
        <p:nvPr/>
      </p:nvGrpSpPr>
      <p:grpSpPr>
        <a:xfrm>
          <a:off x="0" y="0"/>
          <a:ext cx="0" cy="0"/>
          <a:chOff x="0" y="0"/>
          <a:chExt cx="0" cy="0"/>
        </a:xfrm>
      </p:grpSpPr>
      <p:sp>
        <p:nvSpPr>
          <p:cNvPr id="65" name="Google Shape;65;p9"/>
          <p:cNvSpPr/>
          <p:nvPr/>
        </p:nvSpPr>
        <p:spPr>
          <a:xfrm>
            <a:off x="0" y="0"/>
            <a:ext cx="12188825"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750" u="none" cap="none" strike="noStrike">
              <a:solidFill>
                <a:schemeClr val="lt1"/>
              </a:solidFill>
              <a:latin typeface="Century Gothic"/>
              <a:ea typeface="Century Gothic"/>
              <a:cs typeface="Century Gothic"/>
              <a:sym typeface="Century Gothic"/>
            </a:endParaRPr>
          </a:p>
        </p:txBody>
      </p:sp>
      <p:pic>
        <p:nvPicPr>
          <p:cNvPr id="66" name="Google Shape;66;p9"/>
          <p:cNvPicPr preferRelativeResize="0"/>
          <p:nvPr/>
        </p:nvPicPr>
        <p:blipFill rotWithShape="1">
          <a:blip r:embed="rId2">
            <a:alphaModFix/>
          </a:blip>
          <a:srcRect b="0" l="0" r="0" t="0"/>
          <a:stretch/>
        </p:blipFill>
        <p:spPr>
          <a:xfrm>
            <a:off x="0" y="0"/>
            <a:ext cx="12188825" cy="6858000"/>
          </a:xfrm>
          <a:prstGeom prst="rect">
            <a:avLst/>
          </a:prstGeom>
          <a:noFill/>
          <a:ln>
            <a:noFill/>
          </a:ln>
        </p:spPr>
      </p:pic>
      <p:sp>
        <p:nvSpPr>
          <p:cNvPr id="67" name="Google Shape;67;p9"/>
          <p:cNvSpPr txBox="1"/>
          <p:nvPr>
            <p:ph type="ctrTitle"/>
          </p:nvPr>
        </p:nvSpPr>
        <p:spPr>
          <a:xfrm>
            <a:off x="1037161" y="1647031"/>
            <a:ext cx="10114503" cy="4140200"/>
          </a:xfrm>
          <a:prstGeom prst="rect">
            <a:avLst/>
          </a:prstGeom>
          <a:noFill/>
          <a:ln>
            <a:noFill/>
          </a:ln>
        </p:spPr>
        <p:txBody>
          <a:bodyPr anchorCtr="0" anchor="ctr" bIns="0" lIns="0" spcFirstLastPara="1" rIns="0" wrap="square" tIns="0">
            <a:normAutofit/>
          </a:bodyPr>
          <a:lstStyle>
            <a:lvl1pPr lvl="0" algn="ctr">
              <a:lnSpc>
                <a:spcPct val="85000"/>
              </a:lnSpc>
              <a:spcBef>
                <a:spcPts val="0"/>
              </a:spcBef>
              <a:spcAft>
                <a:spcPts val="0"/>
              </a:spcAft>
              <a:buClr>
                <a:schemeClr val="lt1"/>
              </a:buClr>
              <a:buSzPts val="4999"/>
              <a:buFont typeface="Century Gothic"/>
              <a:buNone/>
              <a:defRPr sz="4999">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8" name="Google Shape;68;p9"/>
          <p:cNvPicPr preferRelativeResize="0"/>
          <p:nvPr/>
        </p:nvPicPr>
        <p:blipFill rotWithShape="1">
          <a:blip r:embed="rId3">
            <a:alphaModFix/>
          </a:blip>
          <a:srcRect b="18553" l="3548" r="4453" t="14843"/>
          <a:stretch/>
        </p:blipFill>
        <p:spPr>
          <a:xfrm>
            <a:off x="3437068" y="845203"/>
            <a:ext cx="5368461" cy="681319"/>
          </a:xfrm>
          <a:prstGeom prst="rect">
            <a:avLst/>
          </a:prstGeom>
          <a:noFill/>
          <a:ln>
            <a:noFill/>
          </a:ln>
        </p:spPr>
      </p:pic>
    </p:spTree>
  </p:cSld>
  <p:clrMapOvr>
    <a:masterClrMapping/>
  </p:clrMapOvr>
  <p:extLst>
    <p:ext uri="{DCECCB84-F9BA-43D5-87BE-67443E8EF086}">
      <p15:sldGuideLst>
        <p15:guide id="1" pos="653">
          <p15:clr>
            <a:srgbClr val="FBAE40"/>
          </p15:clr>
        </p15:guide>
        <p15:guide id="2" pos="7025">
          <p15:clr>
            <a:srgbClr val="FBAE40"/>
          </p15:clr>
        </p15:guide>
        <p15:guide id="3" orient="horz" pos="1038">
          <p15:clr>
            <a:srgbClr val="FBAE40"/>
          </p15:clr>
        </p15:guide>
        <p15:guide id="4" orient="horz" pos="2364">
          <p15:clr>
            <a:srgbClr val="FBAE40"/>
          </p15:clr>
        </p15:guide>
        <p15:guide id="5" orient="horz" pos="2489">
          <p15:clr>
            <a:srgbClr val="FBAE40"/>
          </p15:clr>
        </p15:guide>
        <p15:guide id="6" orient="horz" pos="2852">
          <p15:clr>
            <a:srgbClr val="FBAE40"/>
          </p15:clr>
        </p15:guide>
        <p15:guide id="7" orient="horz" pos="3646">
          <p15:clr>
            <a:srgbClr val="FBAE40"/>
          </p15:clr>
        </p15:guide>
        <p15:guide id="8" orient="horz" pos="272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figures">
  <p:cSld name="Dva obrázky">
    <p:spTree>
      <p:nvGrpSpPr>
        <p:cNvPr id="69" name="Shape 69"/>
        <p:cNvGrpSpPr/>
        <p:nvPr/>
      </p:nvGrpSpPr>
      <p:grpSpPr>
        <a:xfrm>
          <a:off x="0" y="0"/>
          <a:ext cx="0" cy="0"/>
          <a:chOff x="0" y="0"/>
          <a:chExt cx="0" cy="0"/>
        </a:xfrm>
      </p:grpSpPr>
      <p:sp>
        <p:nvSpPr>
          <p:cNvPr id="70" name="Google Shape;70;p10"/>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10"/>
          <p:cNvSpPr/>
          <p:nvPr>
            <p:ph idx="2" type="pic"/>
          </p:nvPr>
        </p:nvSpPr>
        <p:spPr>
          <a:xfrm>
            <a:off x="6454681" y="2348707"/>
            <a:ext cx="5219135" cy="3564731"/>
          </a:xfrm>
          <a:prstGeom prst="rect">
            <a:avLst/>
          </a:prstGeom>
          <a:noFill/>
          <a:ln>
            <a:noFill/>
          </a:ln>
        </p:spPr>
      </p:sp>
      <p:sp>
        <p:nvSpPr>
          <p:cNvPr id="73" name="Google Shape;73;p10"/>
          <p:cNvSpPr txBox="1"/>
          <p:nvPr>
            <p:ph type="title"/>
          </p:nvPr>
        </p:nvSpPr>
        <p:spPr>
          <a:xfrm>
            <a:off x="515010" y="1448593"/>
            <a:ext cx="11158806" cy="540544"/>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0"/>
          <p:cNvSpPr/>
          <p:nvPr>
            <p:ph idx="3" type="pic"/>
          </p:nvPr>
        </p:nvSpPr>
        <p:spPr>
          <a:xfrm>
            <a:off x="515009" y="2348707"/>
            <a:ext cx="5219135" cy="3564731"/>
          </a:xfrm>
          <a:prstGeom prst="rect">
            <a:avLst/>
          </a:prstGeom>
          <a:noFill/>
          <a:ln>
            <a:noFill/>
          </a:ln>
        </p:spPr>
      </p:sp>
    </p:spTree>
  </p:cSld>
  <p:clrMapOvr>
    <a:masterClrMapping/>
  </p:clrMapOvr>
  <p:extLst>
    <p:ext uri="{DCECCB84-F9BA-43D5-87BE-67443E8EF086}">
      <p15:sldGuideLst>
        <p15:guide id="1" pos="3839">
          <p15:clr>
            <a:srgbClr val="FBAE40"/>
          </p15:clr>
        </p15:guide>
        <p15:guide id="2" pos="3612">
          <p15:clr>
            <a:srgbClr val="FBAE40"/>
          </p15:clr>
        </p15:guide>
        <p15:guide id="3" pos="4066">
          <p15:clr>
            <a:srgbClr val="FBAE40"/>
          </p15:clr>
        </p15:guide>
        <p15:guide id="4" orient="horz" pos="3725">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6.xml"/><Relationship Id="rId10" Type="http://schemas.openxmlformats.org/officeDocument/2006/relationships/slideLayout" Target="../slideLayouts/slideLayout5.xml"/><Relationship Id="rId13" Type="http://schemas.openxmlformats.org/officeDocument/2006/relationships/slideLayout" Target="../slideLayouts/slideLayout8.xml"/><Relationship Id="rId12" Type="http://schemas.openxmlformats.org/officeDocument/2006/relationships/slideLayout" Target="../slideLayouts/slideLayout7.xml"/><Relationship Id="rId1" Type="http://schemas.openxmlformats.org/officeDocument/2006/relationships/image" Target="../media/image4.jpg"/><Relationship Id="rId2" Type="http://schemas.openxmlformats.org/officeDocument/2006/relationships/image" Target="../media/image3.jpg"/><Relationship Id="rId3" Type="http://schemas.openxmlformats.org/officeDocument/2006/relationships/image" Target="../media/image2.png"/><Relationship Id="rId4" Type="http://schemas.openxmlformats.org/officeDocument/2006/relationships/image" Target="../media/image43.png"/><Relationship Id="rId9" Type="http://schemas.openxmlformats.org/officeDocument/2006/relationships/slideLayout" Target="../slideLayouts/slideLayout4.xml"/><Relationship Id="rId15" Type="http://schemas.openxmlformats.org/officeDocument/2006/relationships/slideLayout" Target="../slideLayouts/slideLayout10.xml"/><Relationship Id="rId14" Type="http://schemas.openxmlformats.org/officeDocument/2006/relationships/slideLayout" Target="../slideLayouts/slideLayout9.xml"/><Relationship Id="rId17" Type="http://schemas.openxmlformats.org/officeDocument/2006/relationships/slideLayout" Target="../slideLayouts/slideLayout12.xml"/><Relationship Id="rId16" Type="http://schemas.openxmlformats.org/officeDocument/2006/relationships/slideLayout" Target="../slideLayouts/slideLayout11.xml"/><Relationship Id="rId5" Type="http://schemas.openxmlformats.org/officeDocument/2006/relationships/image" Target="../media/image5.png"/><Relationship Id="rId6" Type="http://schemas.openxmlformats.org/officeDocument/2006/relationships/slideLayout" Target="../slideLayouts/slideLayout1.xml"/><Relationship Id="rId18" Type="http://schemas.openxmlformats.org/officeDocument/2006/relationships/theme" Target="../theme/theme2.xml"/><Relationship Id="rId7" Type="http://schemas.openxmlformats.org/officeDocument/2006/relationships/slideLayout" Target="../slideLayouts/slideLayout2.xml"/><Relationship Id="rId8"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2" Type="http://schemas.openxmlformats.org/officeDocument/2006/relationships/theme" Target="../theme/theme3.xml"/><Relationship Id="rId1" Type="http://schemas.openxmlformats.org/officeDocument/2006/relationships/image" Target="../media/image4.jpg"/><Relationship Id="rId2" Type="http://schemas.openxmlformats.org/officeDocument/2006/relationships/image" Target="../media/image3.jpg"/><Relationship Id="rId3" Type="http://schemas.openxmlformats.org/officeDocument/2006/relationships/image" Target="../media/image2.png"/><Relationship Id="rId4" Type="http://schemas.openxmlformats.org/officeDocument/2006/relationships/image" Target="../media/image43.png"/><Relationship Id="rId9" Type="http://schemas.openxmlformats.org/officeDocument/2006/relationships/slideLayout" Target="../slideLayouts/slideLayout16.xml"/><Relationship Id="rId5" Type="http://schemas.openxmlformats.org/officeDocument/2006/relationships/image" Target="../media/image5.png"/><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0" y="6348984"/>
            <a:ext cx="12188826" cy="509016"/>
          </a:xfrm>
          <a:prstGeom prst="rect">
            <a:avLst/>
          </a:prstGeom>
          <a:noFill/>
          <a:ln>
            <a:noFill/>
          </a:ln>
        </p:spPr>
      </p:pic>
      <p:pic>
        <p:nvPicPr>
          <p:cNvPr id="11" name="Google Shape;11;p1"/>
          <p:cNvPicPr preferRelativeResize="0"/>
          <p:nvPr/>
        </p:nvPicPr>
        <p:blipFill rotWithShape="1">
          <a:blip r:embed="rId2">
            <a:alphaModFix/>
          </a:blip>
          <a:srcRect b="0" l="0" r="0" t="0"/>
          <a:stretch/>
        </p:blipFill>
        <p:spPr>
          <a:xfrm>
            <a:off x="0" y="0"/>
            <a:ext cx="12188825" cy="1069848"/>
          </a:xfrm>
          <a:prstGeom prst="rect">
            <a:avLst/>
          </a:prstGeom>
          <a:noFill/>
          <a:ln>
            <a:noFill/>
          </a:ln>
        </p:spPr>
      </p:pic>
      <p:pic>
        <p:nvPicPr>
          <p:cNvPr id="12" name="Google Shape;12;p1"/>
          <p:cNvPicPr preferRelativeResize="0"/>
          <p:nvPr/>
        </p:nvPicPr>
        <p:blipFill rotWithShape="1">
          <a:blip r:embed="rId3">
            <a:alphaModFix/>
          </a:blip>
          <a:srcRect b="0" l="0" r="0" t="0"/>
          <a:stretch/>
        </p:blipFill>
        <p:spPr>
          <a:xfrm>
            <a:off x="515009" y="311400"/>
            <a:ext cx="1464160" cy="448200"/>
          </a:xfrm>
          <a:prstGeom prst="rect">
            <a:avLst/>
          </a:prstGeom>
          <a:noFill/>
          <a:ln>
            <a:noFill/>
          </a:ln>
        </p:spPr>
      </p:pic>
      <p:sp>
        <p:nvSpPr>
          <p:cNvPr id="13" name="Google Shape;13;p1"/>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900" u="none" cap="none" strike="noStrike">
                <a:solidFill>
                  <a:schemeClr val="lt1"/>
                </a:solidFill>
                <a:latin typeface="Century Gothic"/>
                <a:ea typeface="Century Gothic"/>
                <a:cs typeface="Century Gothic"/>
                <a:sym typeface="Century Gothic"/>
              </a:defRPr>
            </a:lvl1pPr>
            <a:lvl2pPr indent="0" lvl="1" marL="0" marR="0" rtl="0" algn="r">
              <a:spcBef>
                <a:spcPts val="0"/>
              </a:spcBef>
              <a:buNone/>
              <a:defRPr b="0" i="0" sz="900" u="none" cap="none" strike="noStrike">
                <a:solidFill>
                  <a:schemeClr val="lt1"/>
                </a:solidFill>
                <a:latin typeface="Century Gothic"/>
                <a:ea typeface="Century Gothic"/>
                <a:cs typeface="Century Gothic"/>
                <a:sym typeface="Century Gothic"/>
              </a:defRPr>
            </a:lvl2pPr>
            <a:lvl3pPr indent="0" lvl="2" marL="0" marR="0" rtl="0" algn="r">
              <a:spcBef>
                <a:spcPts val="0"/>
              </a:spcBef>
              <a:buNone/>
              <a:defRPr b="0" i="0" sz="900" u="none" cap="none" strike="noStrike">
                <a:solidFill>
                  <a:schemeClr val="lt1"/>
                </a:solidFill>
                <a:latin typeface="Century Gothic"/>
                <a:ea typeface="Century Gothic"/>
                <a:cs typeface="Century Gothic"/>
                <a:sym typeface="Century Gothic"/>
              </a:defRPr>
            </a:lvl3pPr>
            <a:lvl4pPr indent="0" lvl="3" marL="0" marR="0" rtl="0" algn="r">
              <a:spcBef>
                <a:spcPts val="0"/>
              </a:spcBef>
              <a:buNone/>
              <a:defRPr b="0" i="0" sz="900" u="none" cap="none" strike="noStrike">
                <a:solidFill>
                  <a:schemeClr val="lt1"/>
                </a:solidFill>
                <a:latin typeface="Century Gothic"/>
                <a:ea typeface="Century Gothic"/>
                <a:cs typeface="Century Gothic"/>
                <a:sym typeface="Century Gothic"/>
              </a:defRPr>
            </a:lvl4pPr>
            <a:lvl5pPr indent="0" lvl="4" marL="0" marR="0" rtl="0" algn="r">
              <a:spcBef>
                <a:spcPts val="0"/>
              </a:spcBef>
              <a:buNone/>
              <a:defRPr b="0" i="0" sz="900" u="none" cap="none" strike="noStrike">
                <a:solidFill>
                  <a:schemeClr val="lt1"/>
                </a:solidFill>
                <a:latin typeface="Century Gothic"/>
                <a:ea typeface="Century Gothic"/>
                <a:cs typeface="Century Gothic"/>
                <a:sym typeface="Century Gothic"/>
              </a:defRPr>
            </a:lvl5pPr>
            <a:lvl6pPr indent="0" lvl="5" marL="0" marR="0" rtl="0" algn="r">
              <a:spcBef>
                <a:spcPts val="0"/>
              </a:spcBef>
              <a:buNone/>
              <a:defRPr b="0" i="0" sz="900" u="none" cap="none" strike="noStrike">
                <a:solidFill>
                  <a:schemeClr val="lt1"/>
                </a:solidFill>
                <a:latin typeface="Century Gothic"/>
                <a:ea typeface="Century Gothic"/>
                <a:cs typeface="Century Gothic"/>
                <a:sym typeface="Century Gothic"/>
              </a:defRPr>
            </a:lvl6pPr>
            <a:lvl7pPr indent="0" lvl="6" marL="0" marR="0" rtl="0" algn="r">
              <a:spcBef>
                <a:spcPts val="0"/>
              </a:spcBef>
              <a:buNone/>
              <a:defRPr b="0" i="0" sz="900" u="none" cap="none" strike="noStrike">
                <a:solidFill>
                  <a:schemeClr val="lt1"/>
                </a:solidFill>
                <a:latin typeface="Century Gothic"/>
                <a:ea typeface="Century Gothic"/>
                <a:cs typeface="Century Gothic"/>
                <a:sym typeface="Century Gothic"/>
              </a:defRPr>
            </a:lvl7pPr>
            <a:lvl8pPr indent="0" lvl="7" marL="0" marR="0" rtl="0" algn="r">
              <a:spcBef>
                <a:spcPts val="0"/>
              </a:spcBef>
              <a:buNone/>
              <a:defRPr b="0" i="0" sz="900" u="none" cap="none" strike="noStrike">
                <a:solidFill>
                  <a:schemeClr val="lt1"/>
                </a:solidFill>
                <a:latin typeface="Century Gothic"/>
                <a:ea typeface="Century Gothic"/>
                <a:cs typeface="Century Gothic"/>
                <a:sym typeface="Century Gothic"/>
              </a:defRPr>
            </a:lvl8pPr>
            <a:lvl9pPr indent="0" lvl="8" marL="0" marR="0" rtl="0" algn="r">
              <a:spcBef>
                <a:spcPts val="0"/>
              </a:spcBef>
              <a:buNone/>
              <a:defRPr b="0" i="0" sz="9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4" name="Google Shape;14;p1"/>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marR="0" rtl="0" algn="r">
              <a:spcBef>
                <a:spcPts val="0"/>
              </a:spcBef>
              <a:spcAft>
                <a:spcPts val="0"/>
              </a:spcAft>
              <a:buSzPts val="1400"/>
              <a:buNone/>
              <a:defRPr b="1" i="0" sz="18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5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5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5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5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5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5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5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500" u="none" cap="none" strike="noStrike">
                <a:solidFill>
                  <a:schemeClr val="dk1"/>
                </a:solidFill>
                <a:latin typeface="Century Gothic"/>
                <a:ea typeface="Century Gothic"/>
                <a:cs typeface="Century Gothic"/>
                <a:sym typeface="Century Gothic"/>
              </a:defRPr>
            </a:lvl9pPr>
          </a:lstStyle>
          <a:p/>
        </p:txBody>
      </p:sp>
      <p:sp>
        <p:nvSpPr>
          <p:cNvPr id="15" name="Google Shape;15;p1"/>
          <p:cNvSpPr txBox="1"/>
          <p:nvPr>
            <p:ph idx="1" type="body"/>
          </p:nvPr>
        </p:nvSpPr>
        <p:spPr>
          <a:xfrm>
            <a:off x="515010" y="2348706"/>
            <a:ext cx="11158806" cy="3636963"/>
          </a:xfrm>
          <a:prstGeom prst="rect">
            <a:avLst/>
          </a:prstGeom>
          <a:noFill/>
          <a:ln>
            <a:noFill/>
          </a:ln>
        </p:spPr>
        <p:txBody>
          <a:bodyPr anchorCtr="0" anchor="t" bIns="0" lIns="0" spcFirstLastPara="1" rIns="0" wrap="square" tIns="0">
            <a:normAutofit/>
          </a:bodyPr>
          <a:lstStyle>
            <a:lvl1pPr indent="-228600" lvl="0" marL="457200" marR="0" rtl="0" algn="l">
              <a:lnSpc>
                <a:spcPct val="125000"/>
              </a:lnSpc>
              <a:spcBef>
                <a:spcPts val="0"/>
              </a:spcBef>
              <a:spcAft>
                <a:spcPts val="0"/>
              </a:spcAft>
              <a:buClr>
                <a:schemeClr val="dk2"/>
              </a:buClr>
              <a:buSzPts val="1500"/>
              <a:buFont typeface="Century Gothic"/>
              <a:buNone/>
              <a:defRPr b="0" i="0" sz="1500" u="none" cap="none" strike="noStrike">
                <a:solidFill>
                  <a:schemeClr val="dk2"/>
                </a:solidFill>
                <a:latin typeface="Century Gothic"/>
                <a:ea typeface="Century Gothic"/>
                <a:cs typeface="Century Gothic"/>
                <a:sym typeface="Century Gothic"/>
              </a:defRPr>
            </a:lvl1pPr>
            <a:lvl2pPr indent="-323850" lvl="1" marL="914400" marR="0" rtl="0" algn="l">
              <a:lnSpc>
                <a:spcPct val="125000"/>
              </a:lnSpc>
              <a:spcBef>
                <a:spcPts val="0"/>
              </a:spcBef>
              <a:spcAft>
                <a:spcPts val="0"/>
              </a:spcAft>
              <a:buClr>
                <a:schemeClr val="accent1"/>
              </a:buClr>
              <a:buSzPts val="1500"/>
              <a:buFont typeface="Arial"/>
              <a:buChar char="•"/>
              <a:defRPr b="0" i="0" sz="1500" u="none" cap="none" strike="noStrike">
                <a:solidFill>
                  <a:schemeClr val="dk2"/>
                </a:solidFill>
                <a:latin typeface="Century Gothic"/>
                <a:ea typeface="Century Gothic"/>
                <a:cs typeface="Century Gothic"/>
                <a:sym typeface="Century Gothic"/>
              </a:defRPr>
            </a:lvl2pPr>
            <a:lvl3pPr indent="-323850" lvl="2" marL="1371600" marR="0" rtl="0" algn="l">
              <a:lnSpc>
                <a:spcPct val="125000"/>
              </a:lnSpc>
              <a:spcBef>
                <a:spcPts val="0"/>
              </a:spcBef>
              <a:spcAft>
                <a:spcPts val="0"/>
              </a:spcAft>
              <a:buClr>
                <a:schemeClr val="accent1"/>
              </a:buClr>
              <a:buSzPts val="1500"/>
              <a:buFont typeface="Arial"/>
              <a:buChar char="•"/>
              <a:defRPr b="0" i="0" sz="1500" u="none" cap="none" strike="noStrike">
                <a:solidFill>
                  <a:schemeClr val="dk2"/>
                </a:solidFill>
                <a:latin typeface="Century Gothic"/>
                <a:ea typeface="Century Gothic"/>
                <a:cs typeface="Century Gothic"/>
                <a:sym typeface="Century Gothic"/>
              </a:defRPr>
            </a:lvl3pPr>
            <a:lvl4pPr indent="-323850" lvl="3" marL="1828800" marR="0" rtl="0" algn="l">
              <a:lnSpc>
                <a:spcPct val="125000"/>
              </a:lnSpc>
              <a:spcBef>
                <a:spcPts val="0"/>
              </a:spcBef>
              <a:spcAft>
                <a:spcPts val="0"/>
              </a:spcAft>
              <a:buClr>
                <a:schemeClr val="accent1"/>
              </a:buClr>
              <a:buSzPts val="1500"/>
              <a:buFont typeface="Arial"/>
              <a:buChar char="•"/>
              <a:defRPr b="0" i="0" sz="1500" u="none" cap="none" strike="noStrike">
                <a:solidFill>
                  <a:schemeClr val="dk2"/>
                </a:solidFill>
                <a:latin typeface="Century Gothic"/>
                <a:ea typeface="Century Gothic"/>
                <a:cs typeface="Century Gothic"/>
                <a:sym typeface="Century Gothic"/>
              </a:defRPr>
            </a:lvl4pPr>
            <a:lvl5pPr indent="-323850" lvl="4" marL="2286000" marR="0" rtl="0" algn="l">
              <a:lnSpc>
                <a:spcPct val="125000"/>
              </a:lnSpc>
              <a:spcBef>
                <a:spcPts val="0"/>
              </a:spcBef>
              <a:spcAft>
                <a:spcPts val="0"/>
              </a:spcAft>
              <a:buClr>
                <a:schemeClr val="accent1"/>
              </a:buClr>
              <a:buSzPts val="1500"/>
              <a:buFont typeface="Arial"/>
              <a:buChar char="•"/>
              <a:defRPr b="0" i="0" sz="1500" u="none" cap="none" strike="noStrike">
                <a:solidFill>
                  <a:schemeClr val="dk2"/>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16" name="Google Shape;16;p1"/>
          <p:cNvSpPr txBox="1"/>
          <p:nvPr>
            <p:ph type="title"/>
          </p:nvPr>
        </p:nvSpPr>
        <p:spPr>
          <a:xfrm>
            <a:off x="515010" y="1448593"/>
            <a:ext cx="11158806" cy="540544"/>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dk2"/>
              </a:buClr>
              <a:buSzPts val="3599"/>
              <a:buFont typeface="Century Gothic"/>
              <a:buNone/>
              <a:defRPr b="1" i="0" sz="3599" u="none" cap="none" strike="noStrike">
                <a:solidFill>
                  <a:schemeClr val="dk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Google Shape;17;p1"/>
          <p:cNvSpPr txBox="1"/>
          <p:nvPr/>
        </p:nvSpPr>
        <p:spPr>
          <a:xfrm>
            <a:off x="514995" y="6420925"/>
            <a:ext cx="4103400" cy="365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200">
                <a:solidFill>
                  <a:srgbClr val="FFFFFF"/>
                </a:solidFill>
              </a:rPr>
              <a:t>SUMTRAIC 2025 - IPP Prague - 05/09/2025</a:t>
            </a:r>
            <a:endParaRPr sz="1200">
              <a:solidFill>
                <a:srgbClr val="FFFFFF"/>
              </a:solidFill>
            </a:endParaRPr>
          </a:p>
        </p:txBody>
      </p:sp>
      <p:pic>
        <p:nvPicPr>
          <p:cNvPr id="18" name="Google Shape;18;p1"/>
          <p:cNvPicPr preferRelativeResize="0"/>
          <p:nvPr/>
        </p:nvPicPr>
        <p:blipFill>
          <a:blip r:embed="rId4">
            <a:alphaModFix/>
          </a:blip>
          <a:stretch>
            <a:fillRect/>
          </a:stretch>
        </p:blipFill>
        <p:spPr>
          <a:xfrm>
            <a:off x="2342871" y="66875"/>
            <a:ext cx="637725" cy="901751"/>
          </a:xfrm>
          <a:prstGeom prst="rect">
            <a:avLst/>
          </a:prstGeom>
          <a:noFill/>
          <a:ln>
            <a:noFill/>
          </a:ln>
        </p:spPr>
      </p:pic>
      <p:pic>
        <p:nvPicPr>
          <p:cNvPr id="19" name="Google Shape;19;p1"/>
          <p:cNvPicPr preferRelativeResize="0"/>
          <p:nvPr/>
        </p:nvPicPr>
        <p:blipFill>
          <a:blip r:embed="rId5">
            <a:alphaModFix/>
          </a:blip>
          <a:stretch>
            <a:fillRect/>
          </a:stretch>
        </p:blipFill>
        <p:spPr>
          <a:xfrm>
            <a:off x="3350325" y="125925"/>
            <a:ext cx="923575" cy="842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6"/>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53">
          <p15:clr>
            <a:srgbClr val="F26B43"/>
          </p15:clr>
        </p15:guide>
        <p15:guide id="2" pos="3839">
          <p15:clr>
            <a:srgbClr val="F26B43"/>
          </p15:clr>
        </p15:guide>
        <p15:guide id="3" pos="324">
          <p15:clr>
            <a:srgbClr val="F26B43"/>
          </p15:clr>
        </p15:guide>
        <p15:guide id="4" pos="7354">
          <p15:clr>
            <a:srgbClr val="F26B43"/>
          </p15:clr>
        </p15:guide>
        <p15:guide id="5" orient="horz" pos="3771">
          <p15:clr>
            <a:srgbClr val="F26B43"/>
          </p15:clr>
        </p15:guide>
        <p15:guide id="6" orient="horz" pos="913">
          <p15:clr>
            <a:srgbClr val="F26B43"/>
          </p15:clr>
        </p15:guide>
        <p15:guide id="7" orient="horz" pos="1480">
          <p15:clr>
            <a:srgbClr val="F26B43"/>
          </p15:clr>
        </p15:guide>
        <p15:guide id="8" pos="3612">
          <p15:clr>
            <a:srgbClr val="F26B43"/>
          </p15:clr>
        </p15:guide>
        <p15:guide id="9" pos="406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pic>
        <p:nvPicPr>
          <p:cNvPr id="89" name="Google Shape;89;p14"/>
          <p:cNvPicPr preferRelativeResize="0"/>
          <p:nvPr/>
        </p:nvPicPr>
        <p:blipFill rotWithShape="1">
          <a:blip r:embed="rId1">
            <a:alphaModFix/>
          </a:blip>
          <a:srcRect b="0" l="0" r="0" t="0"/>
          <a:stretch/>
        </p:blipFill>
        <p:spPr>
          <a:xfrm>
            <a:off x="0" y="6348984"/>
            <a:ext cx="12188826" cy="509016"/>
          </a:xfrm>
          <a:prstGeom prst="rect">
            <a:avLst/>
          </a:prstGeom>
          <a:noFill/>
          <a:ln>
            <a:noFill/>
          </a:ln>
        </p:spPr>
      </p:pic>
      <p:pic>
        <p:nvPicPr>
          <p:cNvPr id="90" name="Google Shape;90;p14"/>
          <p:cNvPicPr preferRelativeResize="0"/>
          <p:nvPr/>
        </p:nvPicPr>
        <p:blipFill rotWithShape="1">
          <a:blip r:embed="rId2">
            <a:alphaModFix/>
          </a:blip>
          <a:srcRect b="0" l="0" r="0" t="0"/>
          <a:stretch/>
        </p:blipFill>
        <p:spPr>
          <a:xfrm>
            <a:off x="0" y="0"/>
            <a:ext cx="12188825" cy="1069848"/>
          </a:xfrm>
          <a:prstGeom prst="rect">
            <a:avLst/>
          </a:prstGeom>
          <a:noFill/>
          <a:ln>
            <a:noFill/>
          </a:ln>
        </p:spPr>
      </p:pic>
      <p:pic>
        <p:nvPicPr>
          <p:cNvPr id="91" name="Google Shape;91;p14"/>
          <p:cNvPicPr preferRelativeResize="0"/>
          <p:nvPr/>
        </p:nvPicPr>
        <p:blipFill rotWithShape="1">
          <a:blip r:embed="rId3">
            <a:alphaModFix/>
          </a:blip>
          <a:srcRect b="0" l="0" r="0" t="0"/>
          <a:stretch/>
        </p:blipFill>
        <p:spPr>
          <a:xfrm>
            <a:off x="515009" y="311400"/>
            <a:ext cx="1464160" cy="448200"/>
          </a:xfrm>
          <a:prstGeom prst="rect">
            <a:avLst/>
          </a:prstGeom>
          <a:noFill/>
          <a:ln>
            <a:noFill/>
          </a:ln>
        </p:spPr>
      </p:pic>
      <p:sp>
        <p:nvSpPr>
          <p:cNvPr id="92" name="Google Shape;92;p14"/>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14"/>
          <p:cNvSpPr txBox="1"/>
          <p:nvPr>
            <p:ph idx="11" type="ftr"/>
          </p:nvPr>
        </p:nvSpPr>
        <p:spPr>
          <a:xfrm>
            <a:off x="4618422" y="66875"/>
            <a:ext cx="7055394" cy="937526"/>
          </a:xfrm>
          <a:prstGeom prst="rect">
            <a:avLst/>
          </a:prstGeom>
          <a:noFill/>
          <a:ln>
            <a:noFill/>
          </a:ln>
        </p:spPr>
        <p:txBody>
          <a:bodyPr anchorCtr="0" anchor="ctr"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1" i="0" sz="18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5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5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5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5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5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5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5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500" u="none" cap="none" strike="noStrike">
                <a:solidFill>
                  <a:schemeClr val="dk1"/>
                </a:solidFill>
                <a:latin typeface="Century Gothic"/>
                <a:ea typeface="Century Gothic"/>
                <a:cs typeface="Century Gothic"/>
                <a:sym typeface="Century Gothic"/>
              </a:defRPr>
            </a:lvl9pPr>
          </a:lstStyle>
          <a:p/>
        </p:txBody>
      </p:sp>
      <p:sp>
        <p:nvSpPr>
          <p:cNvPr id="94" name="Google Shape;94;p14"/>
          <p:cNvSpPr txBox="1"/>
          <p:nvPr>
            <p:ph idx="1" type="body"/>
          </p:nvPr>
        </p:nvSpPr>
        <p:spPr>
          <a:xfrm>
            <a:off x="515010" y="2348706"/>
            <a:ext cx="11158806" cy="3636963"/>
          </a:xfrm>
          <a:prstGeom prst="rect">
            <a:avLst/>
          </a:prstGeom>
          <a:noFill/>
          <a:ln>
            <a:noFill/>
          </a:ln>
        </p:spPr>
        <p:txBody>
          <a:bodyPr anchorCtr="0" anchor="t" bIns="0" lIns="0" spcFirstLastPara="1" rIns="0" wrap="square" tIns="0">
            <a:normAutofit/>
          </a:bodyPr>
          <a:lstStyle>
            <a:lvl1pPr indent="-228600" lvl="0" marL="457200" marR="0" rtl="0" algn="l">
              <a:lnSpc>
                <a:spcPct val="125000"/>
              </a:lnSpc>
              <a:spcBef>
                <a:spcPts val="0"/>
              </a:spcBef>
              <a:spcAft>
                <a:spcPts val="0"/>
              </a:spcAft>
              <a:buClr>
                <a:schemeClr val="dk2"/>
              </a:buClr>
              <a:buSzPts val="1500"/>
              <a:buFont typeface="Century Gothic"/>
              <a:buNone/>
              <a:defRPr b="0" i="0" sz="1500" u="none" cap="none" strike="noStrike">
                <a:solidFill>
                  <a:schemeClr val="dk2"/>
                </a:solidFill>
                <a:latin typeface="Century Gothic"/>
                <a:ea typeface="Century Gothic"/>
                <a:cs typeface="Century Gothic"/>
                <a:sym typeface="Century Gothic"/>
              </a:defRPr>
            </a:lvl1pPr>
            <a:lvl2pPr indent="-323850" lvl="1" marL="914400" marR="0" rtl="0" algn="l">
              <a:lnSpc>
                <a:spcPct val="125000"/>
              </a:lnSpc>
              <a:spcBef>
                <a:spcPts val="0"/>
              </a:spcBef>
              <a:spcAft>
                <a:spcPts val="0"/>
              </a:spcAft>
              <a:buClr>
                <a:schemeClr val="accent1"/>
              </a:buClr>
              <a:buSzPts val="1500"/>
              <a:buFont typeface="Arial"/>
              <a:buChar char="•"/>
              <a:defRPr b="0" i="0" sz="1500" u="none" cap="none" strike="noStrike">
                <a:solidFill>
                  <a:schemeClr val="dk2"/>
                </a:solidFill>
                <a:latin typeface="Century Gothic"/>
                <a:ea typeface="Century Gothic"/>
                <a:cs typeface="Century Gothic"/>
                <a:sym typeface="Century Gothic"/>
              </a:defRPr>
            </a:lvl2pPr>
            <a:lvl3pPr indent="-323850" lvl="2" marL="1371600" marR="0" rtl="0" algn="l">
              <a:lnSpc>
                <a:spcPct val="125000"/>
              </a:lnSpc>
              <a:spcBef>
                <a:spcPts val="0"/>
              </a:spcBef>
              <a:spcAft>
                <a:spcPts val="0"/>
              </a:spcAft>
              <a:buClr>
                <a:schemeClr val="accent1"/>
              </a:buClr>
              <a:buSzPts val="1500"/>
              <a:buFont typeface="Arial"/>
              <a:buChar char="•"/>
              <a:defRPr b="0" i="0" sz="1500" u="none" cap="none" strike="noStrike">
                <a:solidFill>
                  <a:schemeClr val="dk2"/>
                </a:solidFill>
                <a:latin typeface="Century Gothic"/>
                <a:ea typeface="Century Gothic"/>
                <a:cs typeface="Century Gothic"/>
                <a:sym typeface="Century Gothic"/>
              </a:defRPr>
            </a:lvl3pPr>
            <a:lvl4pPr indent="-323850" lvl="3" marL="1828800" marR="0" rtl="0" algn="l">
              <a:lnSpc>
                <a:spcPct val="125000"/>
              </a:lnSpc>
              <a:spcBef>
                <a:spcPts val="0"/>
              </a:spcBef>
              <a:spcAft>
                <a:spcPts val="0"/>
              </a:spcAft>
              <a:buClr>
                <a:schemeClr val="accent1"/>
              </a:buClr>
              <a:buSzPts val="1500"/>
              <a:buFont typeface="Arial"/>
              <a:buChar char="•"/>
              <a:defRPr b="0" i="0" sz="1500" u="none" cap="none" strike="noStrike">
                <a:solidFill>
                  <a:schemeClr val="dk2"/>
                </a:solidFill>
                <a:latin typeface="Century Gothic"/>
                <a:ea typeface="Century Gothic"/>
                <a:cs typeface="Century Gothic"/>
                <a:sym typeface="Century Gothic"/>
              </a:defRPr>
            </a:lvl4pPr>
            <a:lvl5pPr indent="-323850" lvl="4" marL="2286000" marR="0" rtl="0" algn="l">
              <a:lnSpc>
                <a:spcPct val="125000"/>
              </a:lnSpc>
              <a:spcBef>
                <a:spcPts val="0"/>
              </a:spcBef>
              <a:spcAft>
                <a:spcPts val="0"/>
              </a:spcAft>
              <a:buClr>
                <a:schemeClr val="accent1"/>
              </a:buClr>
              <a:buSzPts val="1500"/>
              <a:buFont typeface="Arial"/>
              <a:buChar char="•"/>
              <a:defRPr b="0" i="0" sz="1500" u="none" cap="none" strike="noStrike">
                <a:solidFill>
                  <a:schemeClr val="dk2"/>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95" name="Google Shape;95;p14"/>
          <p:cNvSpPr txBox="1"/>
          <p:nvPr>
            <p:ph type="title"/>
          </p:nvPr>
        </p:nvSpPr>
        <p:spPr>
          <a:xfrm>
            <a:off x="515010" y="1448593"/>
            <a:ext cx="11158806" cy="540544"/>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dk2"/>
              </a:buClr>
              <a:buSzPts val="3599"/>
              <a:buFont typeface="Century Gothic"/>
              <a:buNone/>
              <a:defRPr b="1" i="0" sz="3599" u="none" cap="none" strike="noStrike">
                <a:solidFill>
                  <a:schemeClr val="dk2"/>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6" name="Google Shape;96;p14"/>
          <p:cNvSpPr txBox="1"/>
          <p:nvPr/>
        </p:nvSpPr>
        <p:spPr>
          <a:xfrm>
            <a:off x="514995" y="6420925"/>
            <a:ext cx="4103400" cy="36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SUMTRAIC 2025 - IPP Prague - 05/09/2025</a:t>
            </a:r>
            <a:endParaRPr b="0" i="0" sz="1200" u="none" cap="none" strike="noStrike">
              <a:solidFill>
                <a:srgbClr val="FFFFFF"/>
              </a:solidFill>
              <a:latin typeface="Arial"/>
              <a:ea typeface="Arial"/>
              <a:cs typeface="Arial"/>
              <a:sym typeface="Arial"/>
            </a:endParaRPr>
          </a:p>
        </p:txBody>
      </p:sp>
      <p:pic>
        <p:nvPicPr>
          <p:cNvPr id="97" name="Google Shape;97;p14"/>
          <p:cNvPicPr preferRelativeResize="0"/>
          <p:nvPr/>
        </p:nvPicPr>
        <p:blipFill rotWithShape="1">
          <a:blip r:embed="rId4">
            <a:alphaModFix/>
          </a:blip>
          <a:srcRect b="0" l="0" r="0" t="0"/>
          <a:stretch/>
        </p:blipFill>
        <p:spPr>
          <a:xfrm>
            <a:off x="2342871" y="66875"/>
            <a:ext cx="637725" cy="901751"/>
          </a:xfrm>
          <a:prstGeom prst="rect">
            <a:avLst/>
          </a:prstGeom>
          <a:noFill/>
          <a:ln>
            <a:noFill/>
          </a:ln>
        </p:spPr>
      </p:pic>
      <p:pic>
        <p:nvPicPr>
          <p:cNvPr id="98" name="Google Shape;98;p14"/>
          <p:cNvPicPr preferRelativeResize="0"/>
          <p:nvPr/>
        </p:nvPicPr>
        <p:blipFill rotWithShape="1">
          <a:blip r:embed="rId5">
            <a:alphaModFix/>
          </a:blip>
          <a:srcRect b="0" l="0" r="0" t="0"/>
          <a:stretch/>
        </p:blipFill>
        <p:spPr>
          <a:xfrm>
            <a:off x="3350325" y="125925"/>
            <a:ext cx="923575" cy="842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6"/>
    <p:sldLayoutId id="2147483661" r:id="rId7"/>
    <p:sldLayoutId id="2147483662" r:id="rId8"/>
    <p:sldLayoutId id="2147483663" r:id="rId9"/>
    <p:sldLayoutId id="2147483664" r:id="rId10"/>
    <p:sldLayoutId id="2147483665"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53">
          <p15:clr>
            <a:srgbClr val="F26B43"/>
          </p15:clr>
        </p15:guide>
        <p15:guide id="2" pos="3839">
          <p15:clr>
            <a:srgbClr val="F26B43"/>
          </p15:clr>
        </p15:guide>
        <p15:guide id="3" pos="324">
          <p15:clr>
            <a:srgbClr val="F26B43"/>
          </p15:clr>
        </p15:guide>
        <p15:guide id="4" pos="7354">
          <p15:clr>
            <a:srgbClr val="F26B43"/>
          </p15:clr>
        </p15:guide>
        <p15:guide id="5" orient="horz" pos="3771">
          <p15:clr>
            <a:srgbClr val="F26B43"/>
          </p15:clr>
        </p15:guide>
        <p15:guide id="6" orient="horz" pos="913">
          <p15:clr>
            <a:srgbClr val="F26B43"/>
          </p15:clr>
        </p15:guide>
        <p15:guide id="7" orient="horz" pos="1480">
          <p15:clr>
            <a:srgbClr val="F26B43"/>
          </p15:clr>
        </p15:guide>
        <p15:guide id="8" pos="3612">
          <p15:clr>
            <a:srgbClr val="F26B43"/>
          </p15:clr>
        </p15:guide>
        <p15:guide id="9" pos="406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1"/>
          <p:cNvSpPr txBox="1"/>
          <p:nvPr>
            <p:ph idx="1" type="body"/>
          </p:nvPr>
        </p:nvSpPr>
        <p:spPr>
          <a:xfrm>
            <a:off x="1037150" y="4446328"/>
            <a:ext cx="10114500" cy="1370100"/>
          </a:xfrm>
          <a:prstGeom prst="rect">
            <a:avLst/>
          </a:prstGeom>
          <a:noFill/>
          <a:ln>
            <a:noFill/>
          </a:ln>
        </p:spPr>
        <p:txBody>
          <a:bodyPr anchorCtr="0" anchor="b" bIns="0" lIns="0" spcFirstLastPara="1" rIns="0" wrap="square" tIns="0">
            <a:normAutofit lnSpcReduction="20000"/>
          </a:bodyPr>
          <a:lstStyle/>
          <a:p>
            <a:pPr indent="0" lvl="0" marL="0" rtl="0" algn="ctr">
              <a:lnSpc>
                <a:spcPct val="110000"/>
              </a:lnSpc>
              <a:spcBef>
                <a:spcPts val="0"/>
              </a:spcBef>
              <a:spcAft>
                <a:spcPts val="0"/>
              </a:spcAft>
              <a:buClr>
                <a:schemeClr val="lt1"/>
              </a:buClr>
              <a:buSzPts val="1200"/>
              <a:buFont typeface="Century Gothic"/>
              <a:buNone/>
            </a:pPr>
            <a:r>
              <a:rPr lang="en"/>
              <a:t>Affiliations:</a:t>
            </a:r>
            <a:endParaRPr/>
          </a:p>
          <a:p>
            <a:pPr indent="0" lvl="0" marL="0" rtl="0" algn="ctr">
              <a:lnSpc>
                <a:spcPct val="110000"/>
              </a:lnSpc>
              <a:spcBef>
                <a:spcPts val="0"/>
              </a:spcBef>
              <a:spcAft>
                <a:spcPts val="0"/>
              </a:spcAft>
              <a:buClr>
                <a:schemeClr val="lt1"/>
              </a:buClr>
              <a:buSzPts val="1200"/>
              <a:buFont typeface="Century Gothic"/>
              <a:buNone/>
            </a:pPr>
            <a:r>
              <a:rPr lang="en"/>
              <a:t>Nanyang Technological </a:t>
            </a:r>
            <a:r>
              <a:rPr lang="en"/>
              <a:t>University, Singapore;</a:t>
            </a:r>
            <a:r>
              <a:rPr lang="en"/>
              <a:t> university level : </a:t>
            </a:r>
            <a:r>
              <a:rPr baseline="30000" lang="en" sz="1800"/>
              <a:t>a</a:t>
            </a:r>
            <a:r>
              <a:rPr baseline="30000" lang="en" sz="1800"/>
              <a:t>*</a:t>
            </a:r>
            <a:r>
              <a:rPr lang="en"/>
              <a:t>Postdoctoral fellow</a:t>
            </a:r>
            <a:r>
              <a:rPr lang="en"/>
              <a:t>, </a:t>
            </a:r>
            <a:r>
              <a:rPr baseline="30000" lang="en" sz="1800"/>
              <a:t>b*</a:t>
            </a:r>
            <a:r>
              <a:rPr lang="en"/>
              <a:t>PhD</a:t>
            </a:r>
            <a:endParaRPr/>
          </a:p>
          <a:p>
            <a:pPr indent="0" lvl="0" marL="0" rtl="0" algn="l">
              <a:lnSpc>
                <a:spcPct val="110000"/>
              </a:lnSpc>
              <a:spcBef>
                <a:spcPts val="0"/>
              </a:spcBef>
              <a:spcAft>
                <a:spcPts val="0"/>
              </a:spcAft>
              <a:buClr>
                <a:schemeClr val="lt1"/>
              </a:buClr>
              <a:buSzPts val="1200"/>
              <a:buFont typeface="Century Gothic"/>
              <a:buNone/>
            </a:pPr>
            <a:r>
              <a:t/>
            </a:r>
            <a:endParaRPr/>
          </a:p>
          <a:p>
            <a:pPr indent="0" lvl="0" marL="0" rtl="0" algn="l">
              <a:lnSpc>
                <a:spcPct val="110000"/>
              </a:lnSpc>
              <a:spcBef>
                <a:spcPts val="0"/>
              </a:spcBef>
              <a:spcAft>
                <a:spcPts val="0"/>
              </a:spcAft>
              <a:buClr>
                <a:schemeClr val="lt1"/>
              </a:buClr>
              <a:buSzPts val="1200"/>
              <a:buFont typeface="Century Gothic"/>
              <a:buNone/>
            </a:pPr>
            <a:r>
              <a:rPr b="1" lang="en" sz="1800"/>
              <a:t>Supervisors: Marek Tunkl, </a:t>
            </a:r>
            <a:r>
              <a:rPr b="1" lang="en" sz="1800"/>
              <a:t>Lukas Lobko, Ondrej Ficker, </a:t>
            </a:r>
            <a:r>
              <a:rPr b="1" lang="en" sz="1800"/>
              <a:t>Stepan Malec</a:t>
            </a:r>
            <a:endParaRPr sz="1800"/>
          </a:p>
          <a:p>
            <a:pPr indent="0" lvl="0" marL="0" rtl="0" algn="l">
              <a:lnSpc>
                <a:spcPct val="110000"/>
              </a:lnSpc>
              <a:spcBef>
                <a:spcPts val="0"/>
              </a:spcBef>
              <a:spcAft>
                <a:spcPts val="0"/>
              </a:spcAft>
              <a:buClr>
                <a:schemeClr val="lt1"/>
              </a:buClr>
              <a:buSzPts val="1200"/>
              <a:buFont typeface="Century Gothic"/>
              <a:buNone/>
            </a:pPr>
            <a:r>
              <a:rPr b="1" lang="en" sz="1800"/>
              <a:t>Helpers: </a:t>
            </a:r>
            <a:r>
              <a:rPr lang="en" sz="1800"/>
              <a:t>Jaroslav Cerovsky</a:t>
            </a:r>
            <a:endParaRPr sz="1800"/>
          </a:p>
          <a:p>
            <a:pPr indent="0" lvl="0" marL="0" rtl="0" algn="ctr">
              <a:lnSpc>
                <a:spcPct val="110000"/>
              </a:lnSpc>
              <a:spcBef>
                <a:spcPts val="0"/>
              </a:spcBef>
              <a:spcAft>
                <a:spcPts val="0"/>
              </a:spcAft>
              <a:buClr>
                <a:schemeClr val="lt1"/>
              </a:buClr>
              <a:buSzPts val="1200"/>
              <a:buFont typeface="Century Gothic"/>
              <a:buNone/>
            </a:pPr>
            <a:r>
              <a:t/>
            </a:r>
            <a:endParaRPr/>
          </a:p>
        </p:txBody>
      </p:sp>
      <p:sp>
        <p:nvSpPr>
          <p:cNvPr id="134" name="Google Shape;134;p21"/>
          <p:cNvSpPr txBox="1"/>
          <p:nvPr>
            <p:ph idx="2" type="subTitle"/>
          </p:nvPr>
        </p:nvSpPr>
        <p:spPr>
          <a:xfrm>
            <a:off x="1037161" y="3888997"/>
            <a:ext cx="10114500" cy="377700"/>
          </a:xfrm>
          <a:prstGeom prst="rect">
            <a:avLst/>
          </a:prstGeom>
          <a:noFill/>
          <a:ln>
            <a:noFill/>
          </a:ln>
        </p:spPr>
        <p:txBody>
          <a:bodyPr anchorCtr="0" anchor="t" bIns="0" lIns="0" spcFirstLastPara="1" rIns="0" wrap="square" tIns="0">
            <a:normAutofit/>
          </a:bodyPr>
          <a:lstStyle/>
          <a:p>
            <a:pPr indent="0" lvl="0" marL="0" rtl="0" algn="ctr">
              <a:lnSpc>
                <a:spcPct val="125000"/>
              </a:lnSpc>
              <a:spcBef>
                <a:spcPts val="0"/>
              </a:spcBef>
              <a:spcAft>
                <a:spcPts val="0"/>
              </a:spcAft>
              <a:buClr>
                <a:schemeClr val="lt1"/>
              </a:buClr>
              <a:buSzPts val="1800"/>
              <a:buFont typeface="Century Gothic"/>
              <a:buNone/>
            </a:pPr>
            <a:r>
              <a:rPr baseline="30000" lang="en"/>
              <a:t>a*</a:t>
            </a:r>
            <a:r>
              <a:rPr lang="en"/>
              <a:t>Varun Dixit and </a:t>
            </a:r>
            <a:r>
              <a:rPr baseline="30000" lang="en"/>
              <a:t>b</a:t>
            </a:r>
            <a:r>
              <a:rPr baseline="30000" lang="en"/>
              <a:t>*</a:t>
            </a:r>
            <a:r>
              <a:rPr lang="en"/>
              <a:t>Devesh Kumar</a:t>
            </a:r>
            <a:endParaRPr/>
          </a:p>
        </p:txBody>
      </p:sp>
      <p:sp>
        <p:nvSpPr>
          <p:cNvPr id="135" name="Google Shape;135;p21"/>
          <p:cNvSpPr txBox="1"/>
          <p:nvPr>
            <p:ph type="ctrTitle"/>
          </p:nvPr>
        </p:nvSpPr>
        <p:spPr>
          <a:xfrm>
            <a:off x="886975" y="1618810"/>
            <a:ext cx="10644000" cy="2105700"/>
          </a:xfrm>
          <a:prstGeom prst="rect">
            <a:avLst/>
          </a:prstGeom>
          <a:noFill/>
          <a:ln>
            <a:noFill/>
          </a:ln>
        </p:spPr>
        <p:txBody>
          <a:bodyPr anchorCtr="0" anchor="b" bIns="0" lIns="0" spcFirstLastPara="1" rIns="0" wrap="square" tIns="0">
            <a:normAutofit/>
          </a:bodyPr>
          <a:lstStyle/>
          <a:p>
            <a:pPr indent="0" lvl="0" marL="0" rtl="0" algn="ctr">
              <a:lnSpc>
                <a:spcPct val="85000"/>
              </a:lnSpc>
              <a:spcBef>
                <a:spcPts val="0"/>
              </a:spcBef>
              <a:spcAft>
                <a:spcPts val="0"/>
              </a:spcAft>
              <a:buClr>
                <a:schemeClr val="lt1"/>
              </a:buClr>
              <a:buSzPts val="4900"/>
              <a:buFont typeface="Century Gothic"/>
              <a:buNone/>
            </a:pPr>
            <a:r>
              <a:rPr lang="en"/>
              <a:t>X-ray diagnostics and runaway electron measurement at GOLEM</a:t>
            </a:r>
            <a:endParaRPr/>
          </a:p>
        </p:txBody>
      </p:sp>
      <p:sp>
        <p:nvSpPr>
          <p:cNvPr id="136" name="Google Shape;136;p21"/>
          <p:cNvSpPr txBox="1"/>
          <p:nvPr/>
        </p:nvSpPr>
        <p:spPr>
          <a:xfrm rot="592">
            <a:off x="3" y="1724225"/>
            <a:ext cx="12188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600">
                <a:solidFill>
                  <a:schemeClr val="accent2"/>
                </a:solidFill>
                <a:latin typeface="Century Gothic"/>
                <a:ea typeface="Century Gothic"/>
                <a:cs typeface="Century Gothic"/>
                <a:sym typeface="Century Gothic"/>
              </a:rPr>
              <a:t>SUMTRAIC 2025</a:t>
            </a:r>
            <a:endParaRPr b="1" i="1" sz="3600">
              <a:solidFill>
                <a:schemeClr val="accent2"/>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0"/>
          <p:cNvSpPr txBox="1"/>
          <p:nvPr>
            <p:ph idx="12" type="sldNum"/>
          </p:nvPr>
        </p:nvSpPr>
        <p:spPr>
          <a:xfrm>
            <a:off x="8931329" y="6420600"/>
            <a:ext cx="2742600" cy="3651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248" name="Google Shape;248;p30"/>
          <p:cNvPicPr preferRelativeResize="0"/>
          <p:nvPr/>
        </p:nvPicPr>
        <p:blipFill rotWithShape="1">
          <a:blip r:embed="rId3">
            <a:alphaModFix/>
          </a:blip>
          <a:srcRect b="0" l="0" r="0" t="0"/>
          <a:stretch/>
        </p:blipFill>
        <p:spPr>
          <a:xfrm>
            <a:off x="652747" y="1218575"/>
            <a:ext cx="6199857" cy="5021927"/>
          </a:xfrm>
          <a:prstGeom prst="rect">
            <a:avLst/>
          </a:prstGeom>
          <a:noFill/>
          <a:ln>
            <a:noFill/>
          </a:ln>
        </p:spPr>
      </p:pic>
      <p:sp>
        <p:nvSpPr>
          <p:cNvPr id="249" name="Google Shape;249;p30"/>
          <p:cNvSpPr txBox="1"/>
          <p:nvPr/>
        </p:nvSpPr>
        <p:spPr>
          <a:xfrm>
            <a:off x="6815850" y="179700"/>
            <a:ext cx="4937700" cy="723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000"/>
              <a:buFont typeface="Arial"/>
              <a:buNone/>
            </a:pPr>
            <a:r>
              <a:rPr b="1" i="0" lang="en" sz="3500" u="none" cap="none" strike="noStrike">
                <a:solidFill>
                  <a:schemeClr val="lt1"/>
                </a:solidFill>
                <a:latin typeface="Century Gothic"/>
                <a:ea typeface="Century Gothic"/>
                <a:cs typeface="Century Gothic"/>
                <a:sym typeface="Century Gothic"/>
              </a:rPr>
              <a:t>Count Rate</a:t>
            </a:r>
            <a:endParaRPr b="1" i="0" sz="3500" u="none" cap="none" strike="noStrike">
              <a:solidFill>
                <a:schemeClr val="lt1"/>
              </a:solidFill>
              <a:latin typeface="Century Gothic"/>
              <a:ea typeface="Century Gothic"/>
              <a:cs typeface="Century Gothic"/>
              <a:sym typeface="Century Gothic"/>
            </a:endParaRPr>
          </a:p>
        </p:txBody>
      </p:sp>
      <p:sp>
        <p:nvSpPr>
          <p:cNvPr id="250" name="Google Shape;250;p30"/>
          <p:cNvSpPr txBox="1"/>
          <p:nvPr/>
        </p:nvSpPr>
        <p:spPr>
          <a:xfrm>
            <a:off x="7414083" y="1883392"/>
            <a:ext cx="4077332" cy="70788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 sz="2000" u="none" cap="none" strike="noStrike">
                <a:solidFill>
                  <a:srgbClr val="000000"/>
                </a:solidFill>
                <a:latin typeface="Times New Roman"/>
                <a:ea typeface="Times New Roman"/>
                <a:cs typeface="Times New Roman"/>
                <a:sym typeface="Times New Roman"/>
              </a:rPr>
              <a:t>Count rate is how fast the detector is registering pulses (events per second).</a:t>
            </a:r>
            <a:endParaRPr b="0" i="0" sz="2000" u="none" cap="none" strike="noStrike">
              <a:solidFill>
                <a:srgbClr val="000000"/>
              </a:solidFill>
              <a:latin typeface="Times New Roman"/>
              <a:ea typeface="Times New Roman"/>
              <a:cs typeface="Times New Roman"/>
              <a:sym typeface="Times New Roman"/>
            </a:endParaRPr>
          </a:p>
        </p:txBody>
      </p:sp>
      <p:pic>
        <p:nvPicPr>
          <p:cNvPr id="251" name="Google Shape;251;p30"/>
          <p:cNvPicPr preferRelativeResize="0"/>
          <p:nvPr/>
        </p:nvPicPr>
        <p:blipFill>
          <a:blip r:embed="rId4">
            <a:alphaModFix/>
          </a:blip>
          <a:stretch>
            <a:fillRect/>
          </a:stretch>
        </p:blipFill>
        <p:spPr>
          <a:xfrm>
            <a:off x="7414075" y="3327301"/>
            <a:ext cx="4077349" cy="11589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1"/>
          <p:cNvSpPr txBox="1"/>
          <p:nvPr>
            <p:ph idx="11" type="ftr"/>
          </p:nvPr>
        </p:nvSpPr>
        <p:spPr>
          <a:xfrm>
            <a:off x="5512299" y="67750"/>
            <a:ext cx="6593700" cy="937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3500"/>
              <a:t>Experiment</a:t>
            </a:r>
            <a:r>
              <a:rPr lang="en" sz="3500"/>
              <a:t>  </a:t>
            </a:r>
            <a:r>
              <a:rPr lang="en" sz="3500"/>
              <a:t>repeatability</a:t>
            </a:r>
            <a:r>
              <a:rPr lang="en" sz="3500"/>
              <a:t> and </a:t>
            </a:r>
            <a:br>
              <a:rPr lang="en" sz="3500"/>
            </a:br>
            <a:r>
              <a:rPr lang="en" sz="3500"/>
              <a:t>Density control</a:t>
            </a:r>
            <a:endParaRPr sz="3500"/>
          </a:p>
        </p:txBody>
      </p:sp>
      <p:sp>
        <p:nvSpPr>
          <p:cNvPr id="257" name="Google Shape;257;p31"/>
          <p:cNvSpPr txBox="1"/>
          <p:nvPr>
            <p:ph idx="12" type="sldNum"/>
          </p:nvPr>
        </p:nvSpPr>
        <p:spPr>
          <a:xfrm>
            <a:off x="8931329" y="6420600"/>
            <a:ext cx="2742600" cy="3651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b="1" lang="en" sz="1800"/>
              <a:t>‹#›</a:t>
            </a:fld>
            <a:endParaRPr b="1" sz="1800"/>
          </a:p>
        </p:txBody>
      </p:sp>
      <p:sp>
        <p:nvSpPr>
          <p:cNvPr id="258" name="Google Shape;258;p31"/>
          <p:cNvSpPr txBox="1"/>
          <p:nvPr>
            <p:ph idx="1" type="body"/>
          </p:nvPr>
        </p:nvSpPr>
        <p:spPr>
          <a:xfrm>
            <a:off x="234675" y="1520825"/>
            <a:ext cx="3458100" cy="4464300"/>
          </a:xfrm>
          <a:prstGeom prst="rect">
            <a:avLst/>
          </a:prstGeom>
          <a:noFill/>
          <a:ln>
            <a:noFill/>
          </a:ln>
        </p:spPr>
        <p:txBody>
          <a:bodyPr anchorCtr="0" anchor="t" bIns="0" lIns="0" spcFirstLastPara="1" rIns="0" wrap="square" tIns="0">
            <a:normAutofit/>
          </a:bodyPr>
          <a:lstStyle/>
          <a:p>
            <a:pPr indent="-381000" lvl="0" marL="457200" rtl="0" algn="l">
              <a:lnSpc>
                <a:spcPct val="115000"/>
              </a:lnSpc>
              <a:spcBef>
                <a:spcPts val="0"/>
              </a:spcBef>
              <a:spcAft>
                <a:spcPts val="0"/>
              </a:spcAft>
              <a:buClr>
                <a:schemeClr val="dk1"/>
              </a:buClr>
              <a:buSzPts val="2400"/>
              <a:buChar char="❖"/>
            </a:pPr>
            <a:r>
              <a:rPr lang="en" sz="1900">
                <a:solidFill>
                  <a:schemeClr val="dk1"/>
                </a:solidFill>
                <a:latin typeface="Arial"/>
                <a:ea typeface="Arial"/>
                <a:cs typeface="Arial"/>
                <a:sym typeface="Arial"/>
              </a:rPr>
              <a:t>Same discharge parameters apart from gas pressure</a:t>
            </a:r>
            <a:endParaRPr sz="1900">
              <a:solidFill>
                <a:schemeClr val="dk1"/>
              </a:solidFill>
              <a:latin typeface="Arial"/>
              <a:ea typeface="Arial"/>
              <a:cs typeface="Arial"/>
              <a:sym typeface="Arial"/>
            </a:endParaRPr>
          </a:p>
          <a:p>
            <a:pPr indent="-349250" lvl="1" marL="914400" rtl="0" algn="l">
              <a:lnSpc>
                <a:spcPct val="115000"/>
              </a:lnSpc>
              <a:spcBef>
                <a:spcPts val="0"/>
              </a:spcBef>
              <a:spcAft>
                <a:spcPts val="0"/>
              </a:spcAft>
              <a:buClr>
                <a:schemeClr val="dk1"/>
              </a:buClr>
              <a:buSzPts val="1900"/>
              <a:buFont typeface="Arial"/>
              <a:buChar char="➢"/>
            </a:pPr>
            <a:r>
              <a:rPr lang="en" sz="1900">
                <a:solidFill>
                  <a:schemeClr val="dk1"/>
                </a:solidFill>
                <a:latin typeface="Arial"/>
                <a:ea typeface="Arial"/>
                <a:cs typeface="Arial"/>
                <a:sym typeface="Arial"/>
              </a:rPr>
              <a:t>Repeatable</a:t>
            </a:r>
            <a:endParaRPr sz="1900">
              <a:solidFill>
                <a:schemeClr val="dk1"/>
              </a:solidFill>
              <a:latin typeface="Arial"/>
              <a:ea typeface="Arial"/>
              <a:cs typeface="Arial"/>
              <a:sym typeface="Arial"/>
            </a:endParaRPr>
          </a:p>
          <a:p>
            <a:pPr indent="-349250" lvl="2" marL="1371600" rtl="0" algn="l">
              <a:lnSpc>
                <a:spcPct val="115000"/>
              </a:lnSpc>
              <a:spcBef>
                <a:spcPts val="0"/>
              </a:spcBef>
              <a:spcAft>
                <a:spcPts val="0"/>
              </a:spcAft>
              <a:buClr>
                <a:schemeClr val="dk1"/>
              </a:buClr>
              <a:buSzPts val="1900"/>
              <a:buFont typeface="Arial"/>
              <a:buChar char="■"/>
            </a:pPr>
            <a:r>
              <a:rPr lang="en" sz="1900">
                <a:solidFill>
                  <a:schemeClr val="dk1"/>
                </a:solidFill>
                <a:latin typeface="Arial"/>
                <a:ea typeface="Arial"/>
                <a:cs typeface="Arial"/>
                <a:sym typeface="Arial"/>
              </a:rPr>
              <a:t>U_loop</a:t>
            </a:r>
            <a:endParaRPr sz="1900">
              <a:solidFill>
                <a:schemeClr val="dk1"/>
              </a:solidFill>
              <a:latin typeface="Arial"/>
              <a:ea typeface="Arial"/>
              <a:cs typeface="Arial"/>
              <a:sym typeface="Arial"/>
            </a:endParaRPr>
          </a:p>
          <a:p>
            <a:pPr indent="-349250" lvl="2" marL="1371600" rtl="0" algn="l">
              <a:lnSpc>
                <a:spcPct val="115000"/>
              </a:lnSpc>
              <a:spcBef>
                <a:spcPts val="0"/>
              </a:spcBef>
              <a:spcAft>
                <a:spcPts val="0"/>
              </a:spcAft>
              <a:buClr>
                <a:schemeClr val="dk1"/>
              </a:buClr>
              <a:buSzPts val="1900"/>
              <a:buFont typeface="Arial"/>
              <a:buChar char="■"/>
            </a:pPr>
            <a:r>
              <a:rPr lang="en" sz="1900">
                <a:solidFill>
                  <a:schemeClr val="dk1"/>
                </a:solidFill>
                <a:latin typeface="Arial"/>
                <a:ea typeface="Arial"/>
                <a:cs typeface="Arial"/>
                <a:sym typeface="Arial"/>
              </a:rPr>
              <a:t>I_p</a:t>
            </a:r>
            <a:endParaRPr sz="1900">
              <a:solidFill>
                <a:schemeClr val="dk1"/>
              </a:solidFill>
              <a:latin typeface="Arial"/>
              <a:ea typeface="Arial"/>
              <a:cs typeface="Arial"/>
              <a:sym typeface="Arial"/>
            </a:endParaRPr>
          </a:p>
          <a:p>
            <a:pPr indent="-349250" lvl="0" marL="457200" rtl="0" algn="l">
              <a:lnSpc>
                <a:spcPct val="115000"/>
              </a:lnSpc>
              <a:spcBef>
                <a:spcPts val="0"/>
              </a:spcBef>
              <a:spcAft>
                <a:spcPts val="0"/>
              </a:spcAft>
              <a:buClr>
                <a:schemeClr val="dk1"/>
              </a:buClr>
              <a:buSzPts val="1900"/>
              <a:buFont typeface="Arial"/>
              <a:buChar char="❖"/>
            </a:pPr>
            <a:r>
              <a:rPr lang="en" sz="1900">
                <a:solidFill>
                  <a:schemeClr val="dk1"/>
                </a:solidFill>
                <a:latin typeface="Arial"/>
                <a:ea typeface="Arial"/>
                <a:cs typeface="Arial"/>
                <a:sym typeface="Arial"/>
              </a:rPr>
              <a:t>Gas </a:t>
            </a:r>
            <a:r>
              <a:rPr lang="en" sz="1900">
                <a:solidFill>
                  <a:schemeClr val="dk1"/>
                </a:solidFill>
                <a:latin typeface="Arial"/>
                <a:ea typeface="Arial"/>
                <a:cs typeface="Arial"/>
                <a:sym typeface="Arial"/>
              </a:rPr>
              <a:t>pressure</a:t>
            </a:r>
            <a:r>
              <a:rPr lang="en" sz="1900">
                <a:solidFill>
                  <a:schemeClr val="dk1"/>
                </a:solidFill>
                <a:latin typeface="Arial"/>
                <a:ea typeface="Arial"/>
                <a:cs typeface="Arial"/>
                <a:sym typeface="Arial"/>
              </a:rPr>
              <a:t> dictates plasma density only on </a:t>
            </a:r>
            <a:r>
              <a:rPr lang="en" sz="1900">
                <a:solidFill>
                  <a:schemeClr val="dk1"/>
                </a:solidFill>
                <a:latin typeface="Arial"/>
                <a:ea typeface="Arial"/>
                <a:cs typeface="Arial"/>
                <a:sym typeface="Arial"/>
              </a:rPr>
              <a:t>beginning</a:t>
            </a:r>
            <a:r>
              <a:rPr lang="en" sz="1900">
                <a:solidFill>
                  <a:schemeClr val="dk1"/>
                </a:solidFill>
                <a:latin typeface="Arial"/>
                <a:ea typeface="Arial"/>
                <a:cs typeface="Arial"/>
                <a:sym typeface="Arial"/>
              </a:rPr>
              <a:t> of discharge</a:t>
            </a:r>
            <a:endParaRPr sz="1900">
              <a:solidFill>
                <a:schemeClr val="dk1"/>
              </a:solidFill>
              <a:latin typeface="Arial"/>
              <a:ea typeface="Arial"/>
              <a:cs typeface="Arial"/>
              <a:sym typeface="Arial"/>
            </a:endParaRPr>
          </a:p>
        </p:txBody>
      </p:sp>
      <p:pic>
        <p:nvPicPr>
          <p:cNvPr id="259" name="Google Shape;259;p31" title="density_scan_validation.png"/>
          <p:cNvPicPr preferRelativeResize="0"/>
          <p:nvPr/>
        </p:nvPicPr>
        <p:blipFill rotWithShape="1">
          <a:blip r:embed="rId3">
            <a:alphaModFix/>
          </a:blip>
          <a:srcRect b="0" l="2705" r="2705" t="0"/>
          <a:stretch/>
        </p:blipFill>
        <p:spPr>
          <a:xfrm>
            <a:off x="3533501" y="1095600"/>
            <a:ext cx="9005527" cy="52343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2"/>
          <p:cNvSpPr txBox="1"/>
          <p:nvPr>
            <p:ph idx="12" type="sldNum"/>
          </p:nvPr>
        </p:nvSpPr>
        <p:spPr>
          <a:xfrm>
            <a:off x="8931329" y="6420600"/>
            <a:ext cx="2742600" cy="3651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800"/>
              <a:buNone/>
            </a:pPr>
            <a:fld id="{00000000-1234-1234-1234-123412341234}" type="slidenum">
              <a:rPr b="1" lang="en" sz="1800"/>
              <a:t>‹#›</a:t>
            </a:fld>
            <a:endParaRPr b="1" sz="1800"/>
          </a:p>
        </p:txBody>
      </p:sp>
      <p:pic>
        <p:nvPicPr>
          <p:cNvPr id="265" name="Google Shape;265;p32"/>
          <p:cNvPicPr preferRelativeResize="0"/>
          <p:nvPr/>
        </p:nvPicPr>
        <p:blipFill rotWithShape="1">
          <a:blip r:embed="rId3">
            <a:alphaModFix/>
          </a:blip>
          <a:srcRect b="0" l="0" r="0" t="0"/>
          <a:stretch/>
        </p:blipFill>
        <p:spPr>
          <a:xfrm>
            <a:off x="119685" y="1117761"/>
            <a:ext cx="4999168" cy="3863674"/>
          </a:xfrm>
          <a:prstGeom prst="rect">
            <a:avLst/>
          </a:prstGeom>
          <a:noFill/>
          <a:ln>
            <a:noFill/>
          </a:ln>
        </p:spPr>
      </p:pic>
      <p:pic>
        <p:nvPicPr>
          <p:cNvPr id="266" name="Google Shape;266;p32"/>
          <p:cNvPicPr preferRelativeResize="0"/>
          <p:nvPr/>
        </p:nvPicPr>
        <p:blipFill rotWithShape="1">
          <a:blip r:embed="rId4">
            <a:alphaModFix/>
          </a:blip>
          <a:srcRect b="0" l="0" r="0" t="0"/>
          <a:stretch/>
        </p:blipFill>
        <p:spPr>
          <a:xfrm>
            <a:off x="6935029" y="1117761"/>
            <a:ext cx="5129591" cy="3863674"/>
          </a:xfrm>
          <a:prstGeom prst="rect">
            <a:avLst/>
          </a:prstGeom>
          <a:noFill/>
          <a:ln>
            <a:noFill/>
          </a:ln>
        </p:spPr>
      </p:pic>
      <p:sp>
        <p:nvSpPr>
          <p:cNvPr id="267" name="Google Shape;267;p32"/>
          <p:cNvSpPr txBox="1"/>
          <p:nvPr/>
        </p:nvSpPr>
        <p:spPr>
          <a:xfrm>
            <a:off x="5915425" y="80875"/>
            <a:ext cx="62280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lang="en" sz="3000">
                <a:solidFill>
                  <a:schemeClr val="lt1"/>
                </a:solidFill>
                <a:latin typeface="Century Gothic"/>
                <a:ea typeface="Century Gothic"/>
                <a:cs typeface="Century Gothic"/>
                <a:sym typeface="Century Gothic"/>
              </a:rPr>
              <a:t>Peak Counts on Plasma Electron Density</a:t>
            </a:r>
            <a:endParaRPr b="1" i="0" sz="3000" u="none" cap="none" strike="noStrike">
              <a:solidFill>
                <a:schemeClr val="lt1"/>
              </a:solidFill>
              <a:latin typeface="Century Gothic"/>
              <a:ea typeface="Century Gothic"/>
              <a:cs typeface="Century Gothic"/>
              <a:sym typeface="Century Gothic"/>
            </a:endParaRPr>
          </a:p>
        </p:txBody>
      </p:sp>
      <p:sp>
        <p:nvSpPr>
          <p:cNvPr id="268" name="Google Shape;268;p32"/>
          <p:cNvSpPr/>
          <p:nvPr/>
        </p:nvSpPr>
        <p:spPr>
          <a:xfrm>
            <a:off x="134030" y="5172504"/>
            <a:ext cx="1978926" cy="941696"/>
          </a:xfrm>
          <a:prstGeom prst="roundRect">
            <a:avLst>
              <a:gd fmla="val 16667" name="adj"/>
            </a:avLst>
          </a:prstGeom>
          <a:solidFill>
            <a:srgbClr val="F2B9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Removing offset from Energy vs time spectrum</a:t>
            </a:r>
            <a:endParaRPr b="0" i="0" sz="1800" u="none" cap="none" strike="noStrike">
              <a:solidFill>
                <a:schemeClr val="dk1"/>
              </a:solidFill>
              <a:latin typeface="Times New Roman"/>
              <a:ea typeface="Times New Roman"/>
              <a:cs typeface="Times New Roman"/>
              <a:sym typeface="Times New Roman"/>
            </a:endParaRPr>
          </a:p>
        </p:txBody>
      </p:sp>
      <p:sp>
        <p:nvSpPr>
          <p:cNvPr id="269" name="Google Shape;269;p32"/>
          <p:cNvSpPr/>
          <p:nvPr/>
        </p:nvSpPr>
        <p:spPr>
          <a:xfrm>
            <a:off x="2564273" y="5172504"/>
            <a:ext cx="1978926" cy="928048"/>
          </a:xfrm>
          <a:prstGeom prst="roundRect">
            <a:avLst>
              <a:gd fmla="val 16667" name="adj"/>
            </a:avLst>
          </a:prstGeom>
          <a:solidFill>
            <a:srgbClr val="F2B9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Counting peaks</a:t>
            </a:r>
            <a:endParaRPr/>
          </a:p>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of every shot</a:t>
            </a:r>
            <a:endParaRPr b="0" i="0" sz="1800" u="none" cap="none" strike="noStrike">
              <a:solidFill>
                <a:schemeClr val="dk1"/>
              </a:solidFill>
              <a:latin typeface="Times New Roman"/>
              <a:ea typeface="Times New Roman"/>
              <a:cs typeface="Times New Roman"/>
              <a:sym typeface="Times New Roman"/>
            </a:endParaRPr>
          </a:p>
        </p:txBody>
      </p:sp>
      <p:sp>
        <p:nvSpPr>
          <p:cNvPr id="270" name="Google Shape;270;p32"/>
          <p:cNvSpPr/>
          <p:nvPr/>
        </p:nvSpPr>
        <p:spPr>
          <a:xfrm>
            <a:off x="7171022" y="5117242"/>
            <a:ext cx="1978926" cy="928048"/>
          </a:xfrm>
          <a:prstGeom prst="roundRect">
            <a:avLst>
              <a:gd fmla="val 16667" name="adj"/>
            </a:avLst>
          </a:prstGeom>
          <a:solidFill>
            <a:srgbClr val="B2C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Plasma e- Density</a:t>
            </a:r>
            <a:br>
              <a:rPr b="0" i="0" lang="en" sz="1800" u="none" cap="none" strike="noStrike">
                <a:solidFill>
                  <a:schemeClr val="dk1"/>
                </a:solidFill>
                <a:latin typeface="Times New Roman"/>
                <a:ea typeface="Times New Roman"/>
                <a:cs typeface="Times New Roman"/>
                <a:sym typeface="Times New Roman"/>
              </a:rPr>
            </a:br>
            <a:r>
              <a:rPr b="0" i="0" lang="en" sz="1800" u="none" cap="none" strike="noStrike">
                <a:solidFill>
                  <a:schemeClr val="dk1"/>
                </a:solidFill>
                <a:latin typeface="Times New Roman"/>
                <a:ea typeface="Times New Roman"/>
                <a:cs typeface="Times New Roman"/>
                <a:sym typeface="Times New Roman"/>
              </a:rPr>
              <a:t>for every shot</a:t>
            </a:r>
            <a:endParaRPr b="0" i="0" sz="1800" u="none" cap="none" strike="noStrike">
              <a:solidFill>
                <a:schemeClr val="dk1"/>
              </a:solidFill>
              <a:latin typeface="Times New Roman"/>
              <a:ea typeface="Times New Roman"/>
              <a:cs typeface="Times New Roman"/>
              <a:sym typeface="Times New Roman"/>
            </a:endParaRPr>
          </a:p>
        </p:txBody>
      </p:sp>
      <p:sp>
        <p:nvSpPr>
          <p:cNvPr id="271" name="Google Shape;271;p32"/>
          <p:cNvSpPr/>
          <p:nvPr/>
        </p:nvSpPr>
        <p:spPr>
          <a:xfrm>
            <a:off x="2174842" y="5472755"/>
            <a:ext cx="327545" cy="204716"/>
          </a:xfrm>
          <a:prstGeom prst="rightArrow">
            <a:avLst>
              <a:gd fmla="val 50000" name="adj1"/>
              <a:gd fmla="val 50000" name="adj2"/>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2" name="Google Shape;272;p32"/>
          <p:cNvSpPr/>
          <p:nvPr/>
        </p:nvSpPr>
        <p:spPr>
          <a:xfrm>
            <a:off x="4949694" y="5806617"/>
            <a:ext cx="1978926" cy="407258"/>
          </a:xfrm>
          <a:prstGeom prst="roundRect">
            <a:avLst>
              <a:gd fmla="val 16667" name="adj"/>
            </a:avLst>
          </a:prstGeom>
          <a:solidFill>
            <a:srgbClr val="E1EB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t</a:t>
            </a:r>
            <a:r>
              <a:rPr b="0" baseline="-25000" i="0" lang="en" sz="1800" u="none" cap="none" strike="noStrike">
                <a:solidFill>
                  <a:schemeClr val="dk1"/>
                </a:solidFill>
                <a:latin typeface="Times New Roman"/>
                <a:ea typeface="Times New Roman"/>
                <a:cs typeface="Times New Roman"/>
                <a:sym typeface="Times New Roman"/>
              </a:rPr>
              <a:t>start</a:t>
            </a:r>
            <a:r>
              <a:rPr b="0" i="0" lang="en" sz="1800" u="none" cap="none" strike="noStrike">
                <a:solidFill>
                  <a:schemeClr val="dk1"/>
                </a:solidFill>
                <a:latin typeface="Times New Roman"/>
                <a:ea typeface="Times New Roman"/>
                <a:cs typeface="Times New Roman"/>
                <a:sym typeface="Times New Roman"/>
              </a:rPr>
              <a:t> to 15 ms</a:t>
            </a:r>
            <a:endParaRPr b="0" i="0" sz="1800" u="none" cap="none" strike="noStrike">
              <a:solidFill>
                <a:schemeClr val="dk1"/>
              </a:solidFill>
              <a:latin typeface="Times New Roman"/>
              <a:ea typeface="Times New Roman"/>
              <a:cs typeface="Times New Roman"/>
              <a:sym typeface="Times New Roman"/>
            </a:endParaRPr>
          </a:p>
        </p:txBody>
      </p:sp>
      <p:sp>
        <p:nvSpPr>
          <p:cNvPr id="273" name="Google Shape;273;p32"/>
          <p:cNvSpPr/>
          <p:nvPr/>
        </p:nvSpPr>
        <p:spPr>
          <a:xfrm rot="-5400000">
            <a:off x="5649298" y="3657535"/>
            <a:ext cx="327545" cy="204716"/>
          </a:xfrm>
          <a:prstGeom prst="rightArrow">
            <a:avLst>
              <a:gd fmla="val 50000" name="adj1"/>
              <a:gd fmla="val 50000" name="adj2"/>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4" name="Google Shape;274;p32"/>
          <p:cNvSpPr/>
          <p:nvPr/>
        </p:nvSpPr>
        <p:spPr>
          <a:xfrm>
            <a:off x="4902555" y="3981926"/>
            <a:ext cx="1978926" cy="941696"/>
          </a:xfrm>
          <a:prstGeom prst="roundRect">
            <a:avLst>
              <a:gd fmla="val 16667" name="adj"/>
            </a:avLst>
          </a:prstGeom>
          <a:solidFill>
            <a:srgbClr val="FFBE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Calculating</a:t>
            </a:r>
            <a:endParaRPr/>
          </a:p>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mean &amp; SDE</a:t>
            </a:r>
            <a:endParaRPr b="0" i="0" sz="1800" u="none" cap="none" strike="noStrike">
              <a:solidFill>
                <a:schemeClr val="dk1"/>
              </a:solidFill>
              <a:latin typeface="Times New Roman"/>
              <a:ea typeface="Times New Roman"/>
              <a:cs typeface="Times New Roman"/>
              <a:sym typeface="Times New Roman"/>
            </a:endParaRPr>
          </a:p>
        </p:txBody>
      </p:sp>
      <p:sp>
        <p:nvSpPr>
          <p:cNvPr id="275" name="Google Shape;275;p32"/>
          <p:cNvSpPr/>
          <p:nvPr/>
        </p:nvSpPr>
        <p:spPr>
          <a:xfrm>
            <a:off x="4784037" y="5097187"/>
            <a:ext cx="969933" cy="593678"/>
          </a:xfrm>
          <a:prstGeom prst="bentUpArrow">
            <a:avLst>
              <a:gd fmla="val 25000" name="adj1"/>
              <a:gd fmla="val 25000" name="adj2"/>
              <a:gd fmla="val 25000" name="adj3"/>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6" name="Google Shape;276;p32"/>
          <p:cNvSpPr/>
          <p:nvPr/>
        </p:nvSpPr>
        <p:spPr>
          <a:xfrm flipH="1">
            <a:off x="5958687" y="5097187"/>
            <a:ext cx="969933" cy="593678"/>
          </a:xfrm>
          <a:prstGeom prst="bentUpArrow">
            <a:avLst>
              <a:gd fmla="val 25000" name="adj1"/>
              <a:gd fmla="val 25000" name="adj2"/>
              <a:gd fmla="val 25000" name="adj3"/>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7" name="Google Shape;277;p32"/>
          <p:cNvSpPr/>
          <p:nvPr/>
        </p:nvSpPr>
        <p:spPr>
          <a:xfrm>
            <a:off x="4902555" y="2876074"/>
            <a:ext cx="1899978" cy="614532"/>
          </a:xfrm>
          <a:prstGeom prst="roundRect">
            <a:avLst>
              <a:gd fmla="val 16667" name="adj"/>
            </a:avLst>
          </a:prstGeom>
          <a:solidFill>
            <a:srgbClr val="FFBE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Plotting</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3"/>
          <p:cNvSpPr txBox="1"/>
          <p:nvPr>
            <p:ph idx="12" type="sldNum"/>
          </p:nvPr>
        </p:nvSpPr>
        <p:spPr>
          <a:xfrm>
            <a:off x="8931329" y="6420600"/>
            <a:ext cx="2742600" cy="3651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800"/>
              <a:buNone/>
            </a:pPr>
            <a:fld id="{00000000-1234-1234-1234-123412341234}" type="slidenum">
              <a:rPr b="1" lang="en" sz="1800"/>
              <a:t>‹#›</a:t>
            </a:fld>
            <a:endParaRPr b="1" sz="1800"/>
          </a:p>
        </p:txBody>
      </p:sp>
      <p:pic>
        <p:nvPicPr>
          <p:cNvPr id="283" name="Google Shape;283;p33"/>
          <p:cNvPicPr preferRelativeResize="0"/>
          <p:nvPr/>
        </p:nvPicPr>
        <p:blipFill rotWithShape="1">
          <a:blip r:embed="rId3">
            <a:alphaModFix/>
          </a:blip>
          <a:srcRect b="0" l="0" r="0" t="0"/>
          <a:stretch/>
        </p:blipFill>
        <p:spPr>
          <a:xfrm>
            <a:off x="136527" y="1231688"/>
            <a:ext cx="4614857" cy="3673710"/>
          </a:xfrm>
          <a:prstGeom prst="rect">
            <a:avLst/>
          </a:prstGeom>
          <a:noFill/>
          <a:ln>
            <a:noFill/>
          </a:ln>
        </p:spPr>
      </p:pic>
      <p:pic>
        <p:nvPicPr>
          <p:cNvPr id="284" name="Google Shape;284;p33"/>
          <p:cNvPicPr preferRelativeResize="0"/>
          <p:nvPr/>
        </p:nvPicPr>
        <p:blipFill rotWithShape="1">
          <a:blip r:embed="rId4">
            <a:alphaModFix/>
          </a:blip>
          <a:srcRect b="0" l="0" r="0" t="0"/>
          <a:stretch/>
        </p:blipFill>
        <p:spPr>
          <a:xfrm>
            <a:off x="7437442" y="1218986"/>
            <a:ext cx="4614859" cy="3673712"/>
          </a:xfrm>
          <a:prstGeom prst="rect">
            <a:avLst/>
          </a:prstGeom>
          <a:noFill/>
          <a:ln>
            <a:noFill/>
          </a:ln>
        </p:spPr>
      </p:pic>
      <p:sp>
        <p:nvSpPr>
          <p:cNvPr id="285" name="Google Shape;285;p33"/>
          <p:cNvSpPr txBox="1"/>
          <p:nvPr/>
        </p:nvSpPr>
        <p:spPr>
          <a:xfrm>
            <a:off x="4513200" y="153725"/>
            <a:ext cx="749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lang="en" sz="3000">
                <a:solidFill>
                  <a:schemeClr val="lt1"/>
                </a:solidFill>
                <a:latin typeface="Times New Roman"/>
                <a:ea typeface="Times New Roman"/>
                <a:cs typeface="Times New Roman"/>
                <a:sym typeface="Times New Roman"/>
              </a:rPr>
              <a:t>      Total Energy on </a:t>
            </a:r>
            <a:r>
              <a:rPr b="1" lang="en" sz="3000">
                <a:solidFill>
                  <a:schemeClr val="lt1"/>
                </a:solidFill>
                <a:latin typeface="Times New Roman"/>
                <a:ea typeface="Times New Roman"/>
                <a:cs typeface="Times New Roman"/>
                <a:sym typeface="Times New Roman"/>
              </a:rPr>
              <a:t>Plasma Electron Density </a:t>
            </a:r>
            <a:endParaRPr b="1" i="0" sz="3000" u="none" cap="none" strike="noStrike">
              <a:solidFill>
                <a:schemeClr val="lt1"/>
              </a:solidFill>
              <a:latin typeface="Times New Roman"/>
              <a:ea typeface="Times New Roman"/>
              <a:cs typeface="Times New Roman"/>
              <a:sym typeface="Times New Roman"/>
            </a:endParaRPr>
          </a:p>
        </p:txBody>
      </p:sp>
      <p:sp>
        <p:nvSpPr>
          <p:cNvPr id="286" name="Google Shape;286;p33"/>
          <p:cNvSpPr/>
          <p:nvPr/>
        </p:nvSpPr>
        <p:spPr>
          <a:xfrm>
            <a:off x="285624" y="5154280"/>
            <a:ext cx="1978926" cy="941696"/>
          </a:xfrm>
          <a:prstGeom prst="roundRect">
            <a:avLst>
              <a:gd fmla="val 16667" name="adj"/>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Removing offset from Energy vs time spectrum</a:t>
            </a:r>
            <a:endParaRPr b="0" i="0" sz="1800" u="none" cap="none" strike="noStrike">
              <a:solidFill>
                <a:schemeClr val="dk1"/>
              </a:solidFill>
              <a:latin typeface="Times New Roman"/>
              <a:ea typeface="Times New Roman"/>
              <a:cs typeface="Times New Roman"/>
              <a:sym typeface="Times New Roman"/>
            </a:endParaRPr>
          </a:p>
        </p:txBody>
      </p:sp>
      <p:sp>
        <p:nvSpPr>
          <p:cNvPr id="287" name="Google Shape;287;p33"/>
          <p:cNvSpPr/>
          <p:nvPr/>
        </p:nvSpPr>
        <p:spPr>
          <a:xfrm>
            <a:off x="2715867" y="5154280"/>
            <a:ext cx="1978926" cy="928048"/>
          </a:xfrm>
          <a:prstGeom prst="roundRect">
            <a:avLst>
              <a:gd fmla="val 16667" name="adj"/>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Integrating every shot with time</a:t>
            </a:r>
            <a:endParaRPr b="0" i="0" sz="1800" u="none" cap="none" strike="noStrike">
              <a:solidFill>
                <a:schemeClr val="dk1"/>
              </a:solidFill>
              <a:latin typeface="Times New Roman"/>
              <a:ea typeface="Times New Roman"/>
              <a:cs typeface="Times New Roman"/>
              <a:sym typeface="Times New Roman"/>
            </a:endParaRPr>
          </a:p>
        </p:txBody>
      </p:sp>
      <p:sp>
        <p:nvSpPr>
          <p:cNvPr id="288" name="Google Shape;288;p33"/>
          <p:cNvSpPr/>
          <p:nvPr/>
        </p:nvSpPr>
        <p:spPr>
          <a:xfrm>
            <a:off x="7322616" y="5099018"/>
            <a:ext cx="1978926" cy="928048"/>
          </a:xfrm>
          <a:prstGeom prst="roundRect">
            <a:avLst>
              <a:gd fmla="val 16667" name="adj"/>
            </a:avLst>
          </a:prstGeom>
          <a:solidFill>
            <a:srgbClr val="FFBE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Plasma e- Density</a:t>
            </a:r>
            <a:br>
              <a:rPr b="0" i="0" lang="en" sz="1800" u="none" cap="none" strike="noStrike">
                <a:solidFill>
                  <a:schemeClr val="dk1"/>
                </a:solidFill>
                <a:latin typeface="Times New Roman"/>
                <a:ea typeface="Times New Roman"/>
                <a:cs typeface="Times New Roman"/>
                <a:sym typeface="Times New Roman"/>
              </a:rPr>
            </a:br>
            <a:r>
              <a:rPr b="0" i="0" lang="en" sz="1800" u="none" cap="none" strike="noStrike">
                <a:solidFill>
                  <a:schemeClr val="dk1"/>
                </a:solidFill>
                <a:latin typeface="Times New Roman"/>
                <a:ea typeface="Times New Roman"/>
                <a:cs typeface="Times New Roman"/>
                <a:sym typeface="Times New Roman"/>
              </a:rPr>
              <a:t>for every shot</a:t>
            </a:r>
            <a:endParaRPr b="0" i="0" sz="1800" u="none" cap="none" strike="noStrike">
              <a:solidFill>
                <a:schemeClr val="dk1"/>
              </a:solidFill>
              <a:latin typeface="Times New Roman"/>
              <a:ea typeface="Times New Roman"/>
              <a:cs typeface="Times New Roman"/>
              <a:sym typeface="Times New Roman"/>
            </a:endParaRPr>
          </a:p>
        </p:txBody>
      </p:sp>
      <p:sp>
        <p:nvSpPr>
          <p:cNvPr id="289" name="Google Shape;289;p33"/>
          <p:cNvSpPr/>
          <p:nvPr/>
        </p:nvSpPr>
        <p:spPr>
          <a:xfrm>
            <a:off x="2326436" y="5454531"/>
            <a:ext cx="327545" cy="204716"/>
          </a:xfrm>
          <a:prstGeom prst="rightArrow">
            <a:avLst>
              <a:gd fmla="val 50000" name="adj1"/>
              <a:gd fmla="val 50000" name="adj2"/>
            </a:avLst>
          </a:prstGeom>
          <a:solidFill>
            <a:srgbClr val="AB3C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0" name="Google Shape;290;p33"/>
          <p:cNvSpPr/>
          <p:nvPr/>
        </p:nvSpPr>
        <p:spPr>
          <a:xfrm>
            <a:off x="5101288" y="5788393"/>
            <a:ext cx="1978926" cy="407258"/>
          </a:xfrm>
          <a:prstGeom prst="roundRect">
            <a:avLst>
              <a:gd fmla="val 16667" name="adj"/>
            </a:avLst>
          </a:prstGeom>
          <a:solidFill>
            <a:srgbClr val="E1EB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t</a:t>
            </a:r>
            <a:r>
              <a:rPr b="0" baseline="-25000" i="0" lang="en" sz="1800" u="none" cap="none" strike="noStrike">
                <a:solidFill>
                  <a:schemeClr val="dk1"/>
                </a:solidFill>
                <a:latin typeface="Times New Roman"/>
                <a:ea typeface="Times New Roman"/>
                <a:cs typeface="Times New Roman"/>
                <a:sym typeface="Times New Roman"/>
              </a:rPr>
              <a:t>start</a:t>
            </a:r>
            <a:r>
              <a:rPr b="0" i="0" lang="en" sz="1800" u="none" cap="none" strike="noStrike">
                <a:solidFill>
                  <a:schemeClr val="dk1"/>
                </a:solidFill>
                <a:latin typeface="Times New Roman"/>
                <a:ea typeface="Times New Roman"/>
                <a:cs typeface="Times New Roman"/>
                <a:sym typeface="Times New Roman"/>
              </a:rPr>
              <a:t> to 15 ms</a:t>
            </a:r>
            <a:endParaRPr b="0" i="0" sz="1800" u="none" cap="none" strike="noStrike">
              <a:solidFill>
                <a:schemeClr val="dk1"/>
              </a:solidFill>
              <a:latin typeface="Times New Roman"/>
              <a:ea typeface="Times New Roman"/>
              <a:cs typeface="Times New Roman"/>
              <a:sym typeface="Times New Roman"/>
            </a:endParaRPr>
          </a:p>
        </p:txBody>
      </p:sp>
      <p:sp>
        <p:nvSpPr>
          <p:cNvPr id="291" name="Google Shape;291;p33"/>
          <p:cNvSpPr/>
          <p:nvPr/>
        </p:nvSpPr>
        <p:spPr>
          <a:xfrm rot="-5400000">
            <a:off x="5800892" y="3639311"/>
            <a:ext cx="327545" cy="204716"/>
          </a:xfrm>
          <a:prstGeom prst="rightArrow">
            <a:avLst>
              <a:gd fmla="val 50000" name="adj1"/>
              <a:gd fmla="val 50000" name="adj2"/>
            </a:avLst>
          </a:prstGeom>
          <a:solidFill>
            <a:srgbClr val="AB3C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2" name="Google Shape;292;p33"/>
          <p:cNvSpPr/>
          <p:nvPr/>
        </p:nvSpPr>
        <p:spPr>
          <a:xfrm>
            <a:off x="5054149" y="3963702"/>
            <a:ext cx="1978926" cy="941696"/>
          </a:xfrm>
          <a:prstGeom prst="roundRect">
            <a:avLst>
              <a:gd fmla="val 16667" name="adj"/>
            </a:avLst>
          </a:prstGeom>
          <a:solidFill>
            <a:srgbClr val="D3E0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Calculating</a:t>
            </a:r>
            <a:endParaRPr/>
          </a:p>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mean &amp; SDE</a:t>
            </a:r>
            <a:endParaRPr b="0" i="0" sz="1800" u="none" cap="none" strike="noStrike">
              <a:solidFill>
                <a:schemeClr val="dk1"/>
              </a:solidFill>
              <a:latin typeface="Times New Roman"/>
              <a:ea typeface="Times New Roman"/>
              <a:cs typeface="Times New Roman"/>
              <a:sym typeface="Times New Roman"/>
            </a:endParaRPr>
          </a:p>
        </p:txBody>
      </p:sp>
      <p:sp>
        <p:nvSpPr>
          <p:cNvPr id="293" name="Google Shape;293;p33"/>
          <p:cNvSpPr/>
          <p:nvPr/>
        </p:nvSpPr>
        <p:spPr>
          <a:xfrm>
            <a:off x="4935631" y="5078963"/>
            <a:ext cx="969933" cy="593678"/>
          </a:xfrm>
          <a:prstGeom prst="bentUpArrow">
            <a:avLst>
              <a:gd fmla="val 25000" name="adj1"/>
              <a:gd fmla="val 25000" name="adj2"/>
              <a:gd fmla="val 25000" name="adj3"/>
            </a:avLst>
          </a:prstGeom>
          <a:solidFill>
            <a:srgbClr val="AB3C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4" name="Google Shape;294;p33"/>
          <p:cNvSpPr/>
          <p:nvPr/>
        </p:nvSpPr>
        <p:spPr>
          <a:xfrm flipH="1">
            <a:off x="6110281" y="5078963"/>
            <a:ext cx="969933" cy="593678"/>
          </a:xfrm>
          <a:prstGeom prst="bentUpArrow">
            <a:avLst>
              <a:gd fmla="val 25000" name="adj1"/>
              <a:gd fmla="val 25000" name="adj2"/>
              <a:gd fmla="val 25000" name="adj3"/>
            </a:avLst>
          </a:prstGeom>
          <a:solidFill>
            <a:srgbClr val="AB3C1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5" name="Google Shape;295;p33"/>
          <p:cNvSpPr/>
          <p:nvPr/>
        </p:nvSpPr>
        <p:spPr>
          <a:xfrm>
            <a:off x="5054149" y="2857850"/>
            <a:ext cx="1899978" cy="614532"/>
          </a:xfrm>
          <a:prstGeom prst="roundRect">
            <a:avLst>
              <a:gd fmla="val 16667" name="adj"/>
            </a:avLst>
          </a:prstGeom>
          <a:solidFill>
            <a:srgbClr val="D3E0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00" u="none" cap="none" strike="noStrike">
                <a:solidFill>
                  <a:schemeClr val="dk1"/>
                </a:solidFill>
                <a:latin typeface="Times New Roman"/>
                <a:ea typeface="Times New Roman"/>
                <a:cs typeface="Times New Roman"/>
                <a:sym typeface="Times New Roman"/>
              </a:rPr>
              <a:t>Plotting</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4"/>
          <p:cNvSpPr txBox="1"/>
          <p:nvPr>
            <p:ph idx="11" type="ftr"/>
          </p:nvPr>
        </p:nvSpPr>
        <p:spPr>
          <a:xfrm>
            <a:off x="4607600" y="67750"/>
            <a:ext cx="7581300" cy="937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000">
                <a:latin typeface="Times New Roman"/>
                <a:ea typeface="Times New Roman"/>
                <a:cs typeface="Times New Roman"/>
                <a:sym typeface="Times New Roman"/>
              </a:rPr>
              <a:t>   </a:t>
            </a:r>
            <a:r>
              <a:rPr lang="en" sz="3000">
                <a:latin typeface="Times New Roman"/>
                <a:ea typeface="Times New Roman"/>
                <a:cs typeface="Times New Roman"/>
                <a:sym typeface="Times New Roman"/>
              </a:rPr>
              <a:t>Energy Spectra on</a:t>
            </a:r>
            <a:r>
              <a:rPr lang="en" sz="3500">
                <a:latin typeface="Times New Roman"/>
                <a:ea typeface="Times New Roman"/>
                <a:cs typeface="Times New Roman"/>
                <a:sym typeface="Times New Roman"/>
              </a:rPr>
              <a:t> </a:t>
            </a:r>
            <a:r>
              <a:rPr lang="en" sz="3000">
                <a:latin typeface="Times New Roman"/>
                <a:ea typeface="Times New Roman"/>
                <a:cs typeface="Times New Roman"/>
                <a:sym typeface="Times New Roman"/>
              </a:rPr>
              <a:t>Plasma Electron Density  </a:t>
            </a:r>
            <a:endParaRPr sz="3500"/>
          </a:p>
        </p:txBody>
      </p:sp>
      <p:sp>
        <p:nvSpPr>
          <p:cNvPr id="301" name="Google Shape;301;p34"/>
          <p:cNvSpPr txBox="1"/>
          <p:nvPr>
            <p:ph idx="12" type="sldNum"/>
          </p:nvPr>
        </p:nvSpPr>
        <p:spPr>
          <a:xfrm>
            <a:off x="8931329" y="6420600"/>
            <a:ext cx="2742600" cy="3651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b="1" lang="en" sz="1800"/>
              <a:t>‹#›</a:t>
            </a:fld>
            <a:endParaRPr b="1" sz="1800"/>
          </a:p>
        </p:txBody>
      </p:sp>
      <p:pic>
        <p:nvPicPr>
          <p:cNvPr id="302" name="Google Shape;302;p34"/>
          <p:cNvPicPr preferRelativeResize="0"/>
          <p:nvPr/>
        </p:nvPicPr>
        <p:blipFill>
          <a:blip r:embed="rId3">
            <a:alphaModFix/>
          </a:blip>
          <a:stretch>
            <a:fillRect/>
          </a:stretch>
        </p:blipFill>
        <p:spPr>
          <a:xfrm>
            <a:off x="6040558" y="1477656"/>
            <a:ext cx="5942001" cy="4456500"/>
          </a:xfrm>
          <a:prstGeom prst="rect">
            <a:avLst/>
          </a:prstGeom>
          <a:noFill/>
          <a:ln>
            <a:noFill/>
          </a:ln>
        </p:spPr>
      </p:pic>
      <p:pic>
        <p:nvPicPr>
          <p:cNvPr id="303" name="Google Shape;303;p34"/>
          <p:cNvPicPr preferRelativeResize="0"/>
          <p:nvPr/>
        </p:nvPicPr>
        <p:blipFill>
          <a:blip r:embed="rId4">
            <a:alphaModFix/>
          </a:blip>
          <a:stretch>
            <a:fillRect/>
          </a:stretch>
        </p:blipFill>
        <p:spPr>
          <a:xfrm>
            <a:off x="152425" y="1484512"/>
            <a:ext cx="5942001" cy="44565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5"/>
          <p:cNvSpPr txBox="1"/>
          <p:nvPr>
            <p:ph idx="12" type="sldNum"/>
          </p:nvPr>
        </p:nvSpPr>
        <p:spPr>
          <a:xfrm>
            <a:off x="8931329" y="6420600"/>
            <a:ext cx="2742600" cy="3651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b="1" lang="en" sz="1800"/>
              <a:t>‹#›</a:t>
            </a:fld>
            <a:endParaRPr b="1" sz="1800"/>
          </a:p>
        </p:txBody>
      </p:sp>
      <p:pic>
        <p:nvPicPr>
          <p:cNvPr id="309" name="Google Shape;309;p35"/>
          <p:cNvPicPr preferRelativeResize="0"/>
          <p:nvPr/>
        </p:nvPicPr>
        <p:blipFill>
          <a:blip r:embed="rId3">
            <a:alphaModFix/>
          </a:blip>
          <a:stretch>
            <a:fillRect/>
          </a:stretch>
        </p:blipFill>
        <p:spPr>
          <a:xfrm>
            <a:off x="2132438" y="1170415"/>
            <a:ext cx="8644680" cy="5187652"/>
          </a:xfrm>
          <a:prstGeom prst="rect">
            <a:avLst/>
          </a:prstGeom>
          <a:noFill/>
          <a:ln>
            <a:noFill/>
          </a:ln>
        </p:spPr>
      </p:pic>
      <p:sp>
        <p:nvSpPr>
          <p:cNvPr id="310" name="Google Shape;310;p35"/>
          <p:cNvSpPr txBox="1"/>
          <p:nvPr>
            <p:ph idx="11" type="ftr"/>
          </p:nvPr>
        </p:nvSpPr>
        <p:spPr>
          <a:xfrm>
            <a:off x="4607600" y="67750"/>
            <a:ext cx="7581300" cy="937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000">
                <a:latin typeface="Times New Roman"/>
                <a:ea typeface="Times New Roman"/>
                <a:cs typeface="Times New Roman"/>
                <a:sym typeface="Times New Roman"/>
              </a:rPr>
              <a:t>   </a:t>
            </a:r>
            <a:r>
              <a:rPr lang="en" sz="3000">
                <a:latin typeface="Times New Roman"/>
                <a:ea typeface="Times New Roman"/>
                <a:cs typeface="Times New Roman"/>
                <a:sym typeface="Times New Roman"/>
              </a:rPr>
              <a:t>Energy Spectra on</a:t>
            </a:r>
            <a:r>
              <a:rPr lang="en" sz="3500">
                <a:latin typeface="Times New Roman"/>
                <a:ea typeface="Times New Roman"/>
                <a:cs typeface="Times New Roman"/>
                <a:sym typeface="Times New Roman"/>
              </a:rPr>
              <a:t> </a:t>
            </a:r>
            <a:r>
              <a:rPr lang="en" sz="3000">
                <a:latin typeface="Times New Roman"/>
                <a:ea typeface="Times New Roman"/>
                <a:cs typeface="Times New Roman"/>
                <a:sym typeface="Times New Roman"/>
              </a:rPr>
              <a:t>Plasma Electron Density  </a:t>
            </a:r>
            <a:endParaRPr sz="35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6"/>
          <p:cNvSpPr txBox="1"/>
          <p:nvPr>
            <p:ph idx="11" type="ftr"/>
          </p:nvPr>
        </p:nvSpPr>
        <p:spPr>
          <a:xfrm>
            <a:off x="4618422" y="67750"/>
            <a:ext cx="7055400" cy="937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3500"/>
              <a:t>Conclusion</a:t>
            </a:r>
            <a:endParaRPr sz="3500"/>
          </a:p>
        </p:txBody>
      </p:sp>
      <p:sp>
        <p:nvSpPr>
          <p:cNvPr id="316" name="Google Shape;316;p36"/>
          <p:cNvSpPr txBox="1"/>
          <p:nvPr>
            <p:ph idx="12" type="sldNum"/>
          </p:nvPr>
        </p:nvSpPr>
        <p:spPr>
          <a:xfrm>
            <a:off x="8931329" y="6420600"/>
            <a:ext cx="2742600" cy="3651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b="1" lang="en" sz="1800"/>
              <a:t>‹#›</a:t>
            </a:fld>
            <a:endParaRPr b="1" sz="1800"/>
          </a:p>
        </p:txBody>
      </p:sp>
      <p:sp>
        <p:nvSpPr>
          <p:cNvPr id="317" name="Google Shape;317;p36"/>
          <p:cNvSpPr txBox="1"/>
          <p:nvPr/>
        </p:nvSpPr>
        <p:spPr>
          <a:xfrm>
            <a:off x="514575" y="1323500"/>
            <a:ext cx="11159700" cy="5033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Century Gothic"/>
              <a:buChar char="❖"/>
            </a:pPr>
            <a:r>
              <a:rPr lang="en" sz="2100">
                <a:solidFill>
                  <a:schemeClr val="dk1"/>
                </a:solidFill>
                <a:latin typeface="Century Gothic"/>
                <a:ea typeface="Century Gothic"/>
                <a:cs typeface="Century Gothic"/>
                <a:sym typeface="Century Gothic"/>
              </a:rPr>
              <a:t>Detector successfully calibrated.</a:t>
            </a:r>
            <a:br>
              <a:rPr lang="en" sz="2100">
                <a:solidFill>
                  <a:schemeClr val="dk1"/>
                </a:solidFill>
                <a:latin typeface="Century Gothic"/>
                <a:ea typeface="Century Gothic"/>
                <a:cs typeface="Century Gothic"/>
                <a:sym typeface="Century Gothic"/>
              </a:rPr>
            </a:br>
            <a:endParaRPr sz="2100">
              <a:solidFill>
                <a:schemeClr val="dk1"/>
              </a:solidFill>
              <a:latin typeface="Century Gothic"/>
              <a:ea typeface="Century Gothic"/>
              <a:cs typeface="Century Gothic"/>
              <a:sym typeface="Century Gothic"/>
            </a:endParaRPr>
          </a:p>
          <a:p>
            <a:pPr indent="-361950" lvl="0" marL="457200" rtl="0" algn="l">
              <a:spcBef>
                <a:spcPts val="0"/>
              </a:spcBef>
              <a:spcAft>
                <a:spcPts val="0"/>
              </a:spcAft>
              <a:buClr>
                <a:schemeClr val="dk1"/>
              </a:buClr>
              <a:buSzPts val="2100"/>
              <a:buFont typeface="Century Gothic"/>
              <a:buChar char="❖"/>
            </a:pPr>
            <a:r>
              <a:rPr lang="en" sz="2100">
                <a:solidFill>
                  <a:schemeClr val="dk1"/>
                </a:solidFill>
                <a:latin typeface="Century Gothic"/>
                <a:ea typeface="Century Gothic"/>
                <a:cs typeface="Century Gothic"/>
                <a:sym typeface="Century Gothic"/>
              </a:rPr>
              <a:t>Pileup reduced through filtering to get reliable signals. </a:t>
            </a:r>
            <a:r>
              <a:rPr lang="en" sz="2100">
                <a:solidFill>
                  <a:schemeClr val="dk1"/>
                </a:solidFill>
                <a:latin typeface="Century Gothic"/>
                <a:ea typeface="Century Gothic"/>
                <a:cs typeface="Century Gothic"/>
                <a:sym typeface="Century Gothic"/>
              </a:rPr>
              <a:t>PSD analysis demonstrated clear signal discrimination.</a:t>
            </a:r>
            <a:br>
              <a:rPr lang="en" sz="2100">
                <a:solidFill>
                  <a:schemeClr val="dk1"/>
                </a:solidFill>
                <a:latin typeface="Century Gothic"/>
                <a:ea typeface="Century Gothic"/>
                <a:cs typeface="Century Gothic"/>
                <a:sym typeface="Century Gothic"/>
              </a:rPr>
            </a:br>
            <a:endParaRPr sz="2100">
              <a:solidFill>
                <a:schemeClr val="dk1"/>
              </a:solidFill>
              <a:latin typeface="Century Gothic"/>
              <a:ea typeface="Century Gothic"/>
              <a:cs typeface="Century Gothic"/>
              <a:sym typeface="Century Gothic"/>
            </a:endParaRPr>
          </a:p>
          <a:p>
            <a:pPr indent="-361950" lvl="0" marL="457200" rtl="0" algn="l">
              <a:spcBef>
                <a:spcPts val="0"/>
              </a:spcBef>
              <a:spcAft>
                <a:spcPts val="0"/>
              </a:spcAft>
              <a:buClr>
                <a:schemeClr val="dk1"/>
              </a:buClr>
              <a:buSzPts val="2100"/>
              <a:buFont typeface="Century Gothic"/>
              <a:buChar char="❖"/>
            </a:pPr>
            <a:r>
              <a:rPr lang="en" sz="2100">
                <a:solidFill>
                  <a:schemeClr val="dk1"/>
                </a:solidFill>
                <a:latin typeface="Century Gothic"/>
                <a:ea typeface="Century Gothic"/>
                <a:cs typeface="Century Gothic"/>
                <a:sym typeface="Century Gothic"/>
              </a:rPr>
              <a:t>Time vs. count rate analysis confirmed detector stability and response.</a:t>
            </a:r>
            <a:endParaRPr sz="21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2100">
              <a:solidFill>
                <a:schemeClr val="dk1"/>
              </a:solidFill>
              <a:latin typeface="Century Gothic"/>
              <a:ea typeface="Century Gothic"/>
              <a:cs typeface="Century Gothic"/>
              <a:sym typeface="Century Gothic"/>
            </a:endParaRPr>
          </a:p>
          <a:p>
            <a:pPr indent="-361950" lvl="0" marL="457200" rtl="0" algn="l">
              <a:spcBef>
                <a:spcPts val="0"/>
              </a:spcBef>
              <a:spcAft>
                <a:spcPts val="0"/>
              </a:spcAft>
              <a:buClr>
                <a:schemeClr val="dk1"/>
              </a:buClr>
              <a:buSzPts val="2100"/>
              <a:buFont typeface="Century Gothic"/>
              <a:buChar char="❖"/>
            </a:pPr>
            <a:r>
              <a:rPr lang="en" sz="2100">
                <a:solidFill>
                  <a:schemeClr val="dk1"/>
                </a:solidFill>
                <a:latin typeface="Century Gothic"/>
                <a:ea typeface="Century Gothic"/>
                <a:cs typeface="Century Gothic"/>
                <a:sym typeface="Century Gothic"/>
              </a:rPr>
              <a:t>Plasma density validation confirmed measurement accuracy.</a:t>
            </a:r>
            <a:br>
              <a:rPr lang="en" sz="2100">
                <a:solidFill>
                  <a:schemeClr val="dk1"/>
                </a:solidFill>
                <a:latin typeface="Century Gothic"/>
                <a:ea typeface="Century Gothic"/>
                <a:cs typeface="Century Gothic"/>
                <a:sym typeface="Century Gothic"/>
              </a:rPr>
            </a:br>
            <a:endParaRPr sz="2100">
              <a:solidFill>
                <a:schemeClr val="dk1"/>
              </a:solidFill>
              <a:latin typeface="Century Gothic"/>
              <a:ea typeface="Century Gothic"/>
              <a:cs typeface="Century Gothic"/>
              <a:sym typeface="Century Gothic"/>
            </a:endParaRPr>
          </a:p>
          <a:p>
            <a:pPr indent="-361950" lvl="0" marL="457200" rtl="0" algn="l">
              <a:spcBef>
                <a:spcPts val="0"/>
              </a:spcBef>
              <a:spcAft>
                <a:spcPts val="0"/>
              </a:spcAft>
              <a:buClr>
                <a:schemeClr val="dk1"/>
              </a:buClr>
              <a:buSzPts val="2100"/>
              <a:buFont typeface="Century Gothic"/>
              <a:buChar char="❖"/>
            </a:pPr>
            <a:r>
              <a:rPr lang="en" sz="2100">
                <a:solidFill>
                  <a:schemeClr val="dk1"/>
                </a:solidFill>
                <a:latin typeface="Century Gothic"/>
                <a:ea typeface="Century Gothic"/>
                <a:cs typeface="Century Gothic"/>
                <a:sym typeface="Century Gothic"/>
              </a:rPr>
              <a:t>Peak count showed consistent dependence on plasma density. </a:t>
            </a:r>
            <a:endParaRPr sz="21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2100">
              <a:solidFill>
                <a:schemeClr val="dk1"/>
              </a:solidFill>
              <a:latin typeface="Century Gothic"/>
              <a:ea typeface="Century Gothic"/>
              <a:cs typeface="Century Gothic"/>
              <a:sym typeface="Century Gothic"/>
            </a:endParaRPr>
          </a:p>
          <a:p>
            <a:pPr indent="-361950" lvl="0" marL="457200" rtl="0" algn="l">
              <a:spcBef>
                <a:spcPts val="0"/>
              </a:spcBef>
              <a:spcAft>
                <a:spcPts val="0"/>
              </a:spcAft>
              <a:buClr>
                <a:schemeClr val="dk1"/>
              </a:buClr>
              <a:buSzPts val="2100"/>
              <a:buFont typeface="Century Gothic"/>
              <a:buChar char="❖"/>
            </a:pPr>
            <a:r>
              <a:rPr lang="en" sz="2100">
                <a:solidFill>
                  <a:schemeClr val="dk1"/>
                </a:solidFill>
                <a:latin typeface="Century Gothic"/>
                <a:ea typeface="Century Gothic"/>
                <a:cs typeface="Century Gothic"/>
                <a:sym typeface="Century Gothic"/>
              </a:rPr>
              <a:t>Integral vs density showed decreasing dependence. (as generally expected)</a:t>
            </a:r>
            <a:endParaRPr sz="21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2100">
              <a:solidFill>
                <a:schemeClr val="dk1"/>
              </a:solidFill>
              <a:latin typeface="Century Gothic"/>
              <a:ea typeface="Century Gothic"/>
              <a:cs typeface="Century Gothic"/>
              <a:sym typeface="Century Gothic"/>
            </a:endParaRPr>
          </a:p>
          <a:p>
            <a:pPr indent="-361950" lvl="0" marL="457200" rtl="0" algn="l">
              <a:spcBef>
                <a:spcPts val="0"/>
              </a:spcBef>
              <a:spcAft>
                <a:spcPts val="0"/>
              </a:spcAft>
              <a:buClr>
                <a:schemeClr val="dk1"/>
              </a:buClr>
              <a:buSzPts val="2100"/>
              <a:buFont typeface="Century Gothic"/>
              <a:buChar char="❖"/>
            </a:pPr>
            <a:r>
              <a:rPr lang="en" sz="2100">
                <a:solidFill>
                  <a:schemeClr val="dk1"/>
                </a:solidFill>
                <a:latin typeface="Century Gothic"/>
                <a:ea typeface="Century Gothic"/>
                <a:cs typeface="Century Gothic"/>
                <a:sym typeface="Century Gothic"/>
              </a:rPr>
              <a:t>Interesting result: Energy spectra seems to shift into higher RE energies with increasing density. (less expected, needs more detailed analysis for validation)</a:t>
            </a:r>
            <a:endParaRPr sz="2100">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7"/>
          <p:cNvSpPr txBox="1"/>
          <p:nvPr>
            <p:ph type="title"/>
          </p:nvPr>
        </p:nvSpPr>
        <p:spPr>
          <a:xfrm>
            <a:off x="4075352" y="3255075"/>
            <a:ext cx="3317400" cy="540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Backup slides</a:t>
            </a:r>
            <a:endParaRPr/>
          </a:p>
        </p:txBody>
      </p:sp>
      <p:sp>
        <p:nvSpPr>
          <p:cNvPr id="324" name="Google Shape;324;p37"/>
          <p:cNvSpPr txBox="1"/>
          <p:nvPr>
            <p:ph idx="12" type="sldNum"/>
          </p:nvPr>
        </p:nvSpPr>
        <p:spPr>
          <a:xfrm>
            <a:off x="8931329" y="6420600"/>
            <a:ext cx="2742600" cy="3651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8"/>
          <p:cNvSpPr txBox="1"/>
          <p:nvPr>
            <p:ph idx="11" type="ftr"/>
          </p:nvPr>
        </p:nvSpPr>
        <p:spPr>
          <a:xfrm>
            <a:off x="4618422" y="67750"/>
            <a:ext cx="7055394" cy="937281"/>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en" sz="3000">
                <a:latin typeface="Times New Roman"/>
                <a:ea typeface="Times New Roman"/>
                <a:cs typeface="Times New Roman"/>
                <a:sym typeface="Times New Roman"/>
              </a:rPr>
              <a:t>CeBr₃ Scintillator Properties</a:t>
            </a:r>
            <a:endParaRPr sz="3000">
              <a:latin typeface="Times New Roman"/>
              <a:ea typeface="Times New Roman"/>
              <a:cs typeface="Times New Roman"/>
              <a:sym typeface="Times New Roman"/>
            </a:endParaRPr>
          </a:p>
        </p:txBody>
      </p:sp>
      <p:sp>
        <p:nvSpPr>
          <p:cNvPr id="330" name="Google Shape;330;p38"/>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800"/>
              <a:buNone/>
            </a:pPr>
            <a:fld id="{00000000-1234-1234-1234-123412341234}" type="slidenum">
              <a:rPr b="1" lang="en" sz="1800"/>
              <a:t>‹#›</a:t>
            </a:fld>
            <a:endParaRPr b="1" sz="1800"/>
          </a:p>
        </p:txBody>
      </p:sp>
      <p:sp>
        <p:nvSpPr>
          <p:cNvPr id="331" name="Google Shape;331;p38"/>
          <p:cNvSpPr txBox="1"/>
          <p:nvPr/>
        </p:nvSpPr>
        <p:spPr>
          <a:xfrm>
            <a:off x="122827" y="1214652"/>
            <a:ext cx="8207698" cy="4185731"/>
          </a:xfrm>
          <a:prstGeom prst="rect">
            <a:avLst/>
          </a:prstGeom>
          <a:noFill/>
          <a:ln>
            <a:noFill/>
          </a:ln>
        </p:spPr>
        <p:txBody>
          <a:bodyPr anchorCtr="0" anchor="t" bIns="91425" lIns="91425" spcFirstLastPara="1" rIns="91425" wrap="square" tIns="91425">
            <a:spAutoFit/>
          </a:bodyPr>
          <a:lstStyle/>
          <a:p>
            <a:pPr indent="-4572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Times New Roman"/>
                <a:ea typeface="Times New Roman"/>
                <a:cs typeface="Times New Roman"/>
                <a:sym typeface="Times New Roman"/>
              </a:rPr>
              <a:t>Very high light yield (~60,000 photons/MeV)</a:t>
            </a:r>
            <a:endParaRPr/>
          </a:p>
          <a:p>
            <a:pPr indent="-33020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Times New Roman"/>
              <a:ea typeface="Times New Roman"/>
              <a:cs typeface="Times New Roman"/>
              <a:sym typeface="Times New Roman"/>
            </a:endParaRPr>
          </a:p>
          <a:p>
            <a:pPr indent="-4572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chemeClr val="dk1"/>
                </a:solidFill>
                <a:latin typeface="Times New Roman"/>
                <a:ea typeface="Times New Roman"/>
                <a:cs typeface="Times New Roman"/>
                <a:sym typeface="Times New Roman"/>
              </a:rPr>
              <a:t>Resolution for scintillators (~3–4% at 662 keV)</a:t>
            </a:r>
            <a:endParaRPr/>
          </a:p>
          <a:p>
            <a:pPr indent="-33020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4572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chemeClr val="dk1"/>
                </a:solidFill>
                <a:latin typeface="Times New Roman"/>
                <a:ea typeface="Times New Roman"/>
                <a:cs typeface="Times New Roman"/>
                <a:sym typeface="Times New Roman"/>
              </a:rPr>
              <a:t>Low intrinsic background compared to LaBr₃(Ce)</a:t>
            </a:r>
            <a:endParaRPr/>
          </a:p>
          <a:p>
            <a:pPr indent="-33020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4572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chemeClr val="dk1"/>
                </a:solidFill>
                <a:latin typeface="Times New Roman"/>
                <a:ea typeface="Times New Roman"/>
                <a:cs typeface="Times New Roman"/>
                <a:sym typeface="Times New Roman"/>
              </a:rPr>
              <a:t>Decay Time	= 18 - 25 ns</a:t>
            </a:r>
            <a:endParaRPr/>
          </a:p>
          <a:p>
            <a:pPr indent="-33020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4572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chemeClr val="dk1"/>
                </a:solidFill>
                <a:latin typeface="Times New Roman"/>
                <a:ea typeface="Times New Roman"/>
                <a:cs typeface="Times New Roman"/>
                <a:sym typeface="Times New Roman"/>
              </a:rPr>
              <a:t>Lower limit: ~20–30 keV</a:t>
            </a:r>
            <a:endParaRPr/>
          </a:p>
          <a:p>
            <a:pPr indent="-33020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4572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chemeClr val="dk1"/>
                </a:solidFill>
                <a:latin typeface="Times New Roman"/>
                <a:ea typeface="Times New Roman"/>
                <a:cs typeface="Times New Roman"/>
                <a:sym typeface="Times New Roman"/>
              </a:rPr>
              <a:t>Upper limit: up to 3–5 MeV</a:t>
            </a:r>
            <a:endParaRPr/>
          </a:p>
          <a:p>
            <a:pPr indent="-33020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4572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chemeClr val="dk1"/>
                </a:solidFill>
                <a:latin typeface="Times New Roman"/>
                <a:ea typeface="Times New Roman"/>
                <a:cs typeface="Times New Roman"/>
                <a:sym typeface="Times New Roman"/>
              </a:rPr>
              <a:t>Covers HXR (~20–200 keV) and extends into γ-rays</a:t>
            </a:r>
            <a:endParaRPr b="0" i="0" sz="2000" u="none" cap="none" strike="noStrike">
              <a:solidFill>
                <a:schemeClr val="dk1"/>
              </a:solidFill>
              <a:latin typeface="Times New Roman"/>
              <a:ea typeface="Times New Roman"/>
              <a:cs typeface="Times New Roman"/>
              <a:sym typeface="Times New Roman"/>
            </a:endParaRPr>
          </a:p>
        </p:txBody>
      </p:sp>
      <p:pic>
        <p:nvPicPr>
          <p:cNvPr descr="A pair of cylindrical objects&#10;&#10;AI-generated content may be incorrect." id="332" name="Google Shape;332;p38"/>
          <p:cNvPicPr preferRelativeResize="0"/>
          <p:nvPr/>
        </p:nvPicPr>
        <p:blipFill rotWithShape="1">
          <a:blip r:embed="rId3">
            <a:alphaModFix/>
          </a:blip>
          <a:srcRect b="17906" l="11681" r="8634" t="26183"/>
          <a:stretch/>
        </p:blipFill>
        <p:spPr>
          <a:xfrm>
            <a:off x="7615144" y="2872875"/>
            <a:ext cx="4450854" cy="3122933"/>
          </a:xfrm>
          <a:prstGeom prst="rect">
            <a:avLst/>
          </a:prstGeom>
          <a:noFill/>
          <a:ln>
            <a:noFill/>
          </a:ln>
        </p:spPr>
      </p:pic>
      <p:sp>
        <p:nvSpPr>
          <p:cNvPr id="333" name="Google Shape;333;p38"/>
          <p:cNvSpPr txBox="1"/>
          <p:nvPr/>
        </p:nvSpPr>
        <p:spPr>
          <a:xfrm>
            <a:off x="7615144" y="5995808"/>
            <a:ext cx="4450854"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Times New Roman"/>
                <a:ea typeface="Times New Roman"/>
                <a:cs typeface="Times New Roman"/>
                <a:sym typeface="Times New Roman"/>
              </a:rPr>
              <a:t>https://www.epic-crystal.com/scintillation-crystals/cebr3-crystal.html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9"/>
          <p:cNvSpPr txBox="1"/>
          <p:nvPr>
            <p:ph idx="12" type="sldNum"/>
          </p:nvPr>
        </p:nvSpPr>
        <p:spPr>
          <a:xfrm>
            <a:off x="8931329" y="6420600"/>
            <a:ext cx="2742600" cy="3651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40" name="Google Shape;340;p39"/>
          <p:cNvPicPr preferRelativeResize="0"/>
          <p:nvPr/>
        </p:nvPicPr>
        <p:blipFill>
          <a:blip r:embed="rId3">
            <a:alphaModFix/>
          </a:blip>
          <a:stretch>
            <a:fillRect/>
          </a:stretch>
        </p:blipFill>
        <p:spPr>
          <a:xfrm>
            <a:off x="1449348" y="1140450"/>
            <a:ext cx="9116026" cy="5127751"/>
          </a:xfrm>
          <a:prstGeom prst="rect">
            <a:avLst/>
          </a:prstGeom>
          <a:noFill/>
          <a:ln>
            <a:noFill/>
          </a:ln>
        </p:spPr>
      </p:pic>
      <p:sp>
        <p:nvSpPr>
          <p:cNvPr id="341" name="Google Shape;341;p39"/>
          <p:cNvSpPr txBox="1"/>
          <p:nvPr/>
        </p:nvSpPr>
        <p:spPr>
          <a:xfrm>
            <a:off x="6454775" y="159075"/>
            <a:ext cx="5734200" cy="646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3000">
                <a:solidFill>
                  <a:schemeClr val="lt1"/>
                </a:solidFill>
                <a:latin typeface="Times New Roman"/>
                <a:ea typeface="Times New Roman"/>
                <a:cs typeface="Times New Roman"/>
                <a:sym typeface="Times New Roman"/>
              </a:rPr>
              <a:t>Shot no: #49836</a:t>
            </a:r>
            <a:endParaRPr b="1" sz="3000">
              <a:solidFill>
                <a:schemeClr val="lt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2"/>
          <p:cNvSpPr txBox="1"/>
          <p:nvPr>
            <p:ph idx="1" type="body"/>
          </p:nvPr>
        </p:nvSpPr>
        <p:spPr>
          <a:xfrm>
            <a:off x="276075" y="2725450"/>
            <a:ext cx="9255900" cy="3301800"/>
          </a:xfrm>
          <a:prstGeom prst="rect">
            <a:avLst/>
          </a:prstGeom>
          <a:noFill/>
          <a:ln>
            <a:noFill/>
          </a:ln>
        </p:spPr>
        <p:txBody>
          <a:bodyPr anchorCtr="0" anchor="t" bIns="0" lIns="0" spcFirstLastPara="1" rIns="0" wrap="square" tIns="0">
            <a:noAutofit/>
          </a:bodyPr>
          <a:lstStyle/>
          <a:p>
            <a:pPr indent="-361950" lvl="0" marL="457200" rtl="0" algn="l">
              <a:spcBef>
                <a:spcPts val="0"/>
              </a:spcBef>
              <a:spcAft>
                <a:spcPts val="0"/>
              </a:spcAft>
              <a:buSzPts val="2100"/>
              <a:buChar char="❖"/>
            </a:pPr>
            <a:r>
              <a:rPr b="1" lang="en" sz="2100"/>
              <a:t>Why X-ray?</a:t>
            </a:r>
            <a:endParaRPr b="1" sz="2100"/>
          </a:p>
          <a:p>
            <a:pPr indent="-361950" lvl="1" marL="914400" rtl="0" algn="l">
              <a:spcBef>
                <a:spcPts val="0"/>
              </a:spcBef>
              <a:spcAft>
                <a:spcPts val="0"/>
              </a:spcAft>
              <a:buSzPts val="2100"/>
              <a:buChar char="➢"/>
            </a:pPr>
            <a:r>
              <a:rPr lang="en" sz="1900"/>
              <a:t>REs emits bremsstrahlung X-ray when colliding with plasma /vessel/limiter.</a:t>
            </a:r>
            <a:endParaRPr sz="1900"/>
          </a:p>
          <a:p>
            <a:pPr indent="-361950" lvl="1" marL="914400" rtl="0" algn="l">
              <a:spcBef>
                <a:spcPts val="0"/>
              </a:spcBef>
              <a:spcAft>
                <a:spcPts val="0"/>
              </a:spcAft>
              <a:buSzPts val="2100"/>
              <a:buChar char="➢"/>
            </a:pPr>
            <a:r>
              <a:rPr lang="en" sz="1900"/>
              <a:t>X-ray provide a non-intrusive diagnostic for RE detection.</a:t>
            </a:r>
            <a:endParaRPr b="1" sz="2100"/>
          </a:p>
          <a:p>
            <a:pPr indent="-361950" lvl="0" marL="457200" rtl="0" algn="l">
              <a:spcBef>
                <a:spcPts val="0"/>
              </a:spcBef>
              <a:spcAft>
                <a:spcPts val="0"/>
              </a:spcAft>
              <a:buSzPts val="2100"/>
              <a:buChar char="❖"/>
            </a:pPr>
            <a:r>
              <a:rPr b="1" lang="en" sz="2100"/>
              <a:t>Why GOLEM?</a:t>
            </a:r>
            <a:endParaRPr b="1" sz="2100"/>
          </a:p>
          <a:p>
            <a:pPr indent="-361950" lvl="1" marL="914400" rtl="0" algn="l">
              <a:spcBef>
                <a:spcPts val="0"/>
              </a:spcBef>
              <a:spcAft>
                <a:spcPts val="0"/>
              </a:spcAft>
              <a:buSzPts val="2100"/>
              <a:buFont typeface="Arial"/>
              <a:buChar char="➢"/>
            </a:pPr>
            <a:r>
              <a:rPr lang="en" sz="1900"/>
              <a:t>Good for diagnostics development and testing.</a:t>
            </a:r>
            <a:endParaRPr sz="1900"/>
          </a:p>
          <a:p>
            <a:pPr indent="-361950" lvl="1" marL="914400" rtl="0" algn="l">
              <a:spcBef>
                <a:spcPts val="0"/>
              </a:spcBef>
              <a:spcAft>
                <a:spcPts val="0"/>
              </a:spcAft>
              <a:buSzPts val="2100"/>
              <a:buFont typeface="Arial"/>
              <a:buChar char="➢"/>
            </a:pPr>
            <a:r>
              <a:rPr lang="en" sz="1900"/>
              <a:t>Accessible for hands-on experiment and training.</a:t>
            </a:r>
            <a:endParaRPr sz="1900"/>
          </a:p>
          <a:p>
            <a:pPr indent="-361950" lvl="0" marL="457200" rtl="0" algn="l">
              <a:spcBef>
                <a:spcPts val="0"/>
              </a:spcBef>
              <a:spcAft>
                <a:spcPts val="0"/>
              </a:spcAft>
              <a:buSzPts val="2100"/>
              <a:buChar char="❖"/>
            </a:pPr>
            <a:r>
              <a:rPr b="1" lang="en" sz="1900"/>
              <a:t>Goal   </a:t>
            </a:r>
            <a:endParaRPr b="1" sz="1900"/>
          </a:p>
          <a:p>
            <a:pPr indent="-361950" lvl="1" marL="914400" rtl="0" algn="l">
              <a:spcBef>
                <a:spcPts val="0"/>
              </a:spcBef>
              <a:spcAft>
                <a:spcPts val="0"/>
              </a:spcAft>
              <a:buSzPts val="2100"/>
              <a:buChar char="➢"/>
            </a:pPr>
            <a:r>
              <a:rPr lang="en" sz="1900"/>
              <a:t>Analyse X-ray diagnostics to study RE dynamics</a:t>
            </a:r>
            <a:endParaRPr sz="1900">
              <a:solidFill>
                <a:srgbClr val="02267E"/>
              </a:solidFill>
            </a:endParaRPr>
          </a:p>
          <a:p>
            <a:pPr indent="0" lvl="0" marL="0" rtl="0" algn="l">
              <a:spcBef>
                <a:spcPts val="0"/>
              </a:spcBef>
              <a:spcAft>
                <a:spcPts val="0"/>
              </a:spcAft>
              <a:buNone/>
            </a:pPr>
            <a:r>
              <a:t/>
            </a:r>
            <a:endParaRPr sz="1900"/>
          </a:p>
        </p:txBody>
      </p:sp>
      <p:sp>
        <p:nvSpPr>
          <p:cNvPr id="142" name="Google Shape;142;p22"/>
          <p:cNvSpPr txBox="1"/>
          <p:nvPr>
            <p:ph idx="11" type="ftr"/>
          </p:nvPr>
        </p:nvSpPr>
        <p:spPr>
          <a:xfrm>
            <a:off x="9055650" y="66875"/>
            <a:ext cx="2973600" cy="9375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3500"/>
              <a:buNone/>
            </a:pPr>
            <a:r>
              <a:rPr lang="en" sz="3500"/>
              <a:t>Motivation</a:t>
            </a:r>
            <a:endParaRPr sz="3500"/>
          </a:p>
        </p:txBody>
      </p:sp>
      <p:sp>
        <p:nvSpPr>
          <p:cNvPr id="143" name="Google Shape;143;p22"/>
          <p:cNvSpPr txBox="1"/>
          <p:nvPr>
            <p:ph idx="12" type="sldNum"/>
          </p:nvPr>
        </p:nvSpPr>
        <p:spPr>
          <a:xfrm>
            <a:off x="8931329" y="6420600"/>
            <a:ext cx="2742600" cy="3651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b="1" lang="en" sz="1800"/>
              <a:t>‹#›</a:t>
            </a:fld>
            <a:endParaRPr b="1" sz="1800"/>
          </a:p>
        </p:txBody>
      </p:sp>
      <p:pic>
        <p:nvPicPr>
          <p:cNvPr id="144" name="Google Shape;144;p22"/>
          <p:cNvPicPr preferRelativeResize="0"/>
          <p:nvPr/>
        </p:nvPicPr>
        <p:blipFill>
          <a:blip r:embed="rId3">
            <a:alphaModFix/>
          </a:blip>
          <a:stretch>
            <a:fillRect/>
          </a:stretch>
        </p:blipFill>
        <p:spPr>
          <a:xfrm>
            <a:off x="8310223" y="1140263"/>
            <a:ext cx="3624325" cy="2290875"/>
          </a:xfrm>
          <a:prstGeom prst="rect">
            <a:avLst/>
          </a:prstGeom>
          <a:noFill/>
          <a:ln>
            <a:noFill/>
          </a:ln>
        </p:spPr>
      </p:pic>
      <p:sp>
        <p:nvSpPr>
          <p:cNvPr id="145" name="Google Shape;145;p22"/>
          <p:cNvSpPr txBox="1"/>
          <p:nvPr/>
        </p:nvSpPr>
        <p:spPr>
          <a:xfrm>
            <a:off x="276075" y="1107897"/>
            <a:ext cx="7816800" cy="1689300"/>
          </a:xfrm>
          <a:prstGeom prst="rect">
            <a:avLst/>
          </a:prstGeom>
          <a:noFill/>
          <a:ln>
            <a:noFill/>
          </a:ln>
        </p:spPr>
        <p:txBody>
          <a:bodyPr anchorCtr="0" anchor="t" bIns="91425" lIns="91425" spcFirstLastPara="1" rIns="91425" wrap="square" tIns="91425">
            <a:spAutoFit/>
          </a:bodyPr>
          <a:lstStyle/>
          <a:p>
            <a:pPr indent="-361950" lvl="0" marL="457200" rtl="0" algn="l">
              <a:lnSpc>
                <a:spcPct val="125000"/>
              </a:lnSpc>
              <a:spcBef>
                <a:spcPts val="0"/>
              </a:spcBef>
              <a:spcAft>
                <a:spcPts val="0"/>
              </a:spcAft>
              <a:buClr>
                <a:schemeClr val="dk2"/>
              </a:buClr>
              <a:buSzPts val="2100"/>
              <a:buFont typeface="Century Gothic"/>
              <a:buChar char="❖"/>
            </a:pPr>
            <a:r>
              <a:rPr b="1" lang="en" sz="2100">
                <a:solidFill>
                  <a:schemeClr val="dk2"/>
                </a:solidFill>
                <a:latin typeface="Century Gothic"/>
                <a:ea typeface="Century Gothic"/>
                <a:cs typeface="Century Gothic"/>
                <a:sym typeface="Century Gothic"/>
              </a:rPr>
              <a:t>Fusion Challenge</a:t>
            </a:r>
            <a:endParaRPr b="1" sz="2100">
              <a:solidFill>
                <a:schemeClr val="dk2"/>
              </a:solidFill>
              <a:latin typeface="Century Gothic"/>
              <a:ea typeface="Century Gothic"/>
              <a:cs typeface="Century Gothic"/>
              <a:sym typeface="Century Gothic"/>
            </a:endParaRPr>
          </a:p>
          <a:p>
            <a:pPr indent="-361950" lvl="1" marL="914400" rtl="0" algn="l">
              <a:lnSpc>
                <a:spcPct val="125000"/>
              </a:lnSpc>
              <a:spcBef>
                <a:spcPts val="0"/>
              </a:spcBef>
              <a:spcAft>
                <a:spcPts val="0"/>
              </a:spcAft>
              <a:buClr>
                <a:schemeClr val="dk2"/>
              </a:buClr>
              <a:buSzPts val="2100"/>
              <a:buChar char="➢"/>
            </a:pPr>
            <a:r>
              <a:rPr lang="en" sz="1900">
                <a:solidFill>
                  <a:schemeClr val="dk2"/>
                </a:solidFill>
                <a:latin typeface="Century Gothic"/>
                <a:ea typeface="Century Gothic"/>
                <a:cs typeface="Century Gothic"/>
                <a:sym typeface="Century Gothic"/>
              </a:rPr>
              <a:t>Runaway electrons (REs) can reach 10’s of MeV.</a:t>
            </a:r>
            <a:endParaRPr sz="1900">
              <a:solidFill>
                <a:schemeClr val="dk2"/>
              </a:solidFill>
              <a:latin typeface="Century Gothic"/>
              <a:ea typeface="Century Gothic"/>
              <a:cs typeface="Century Gothic"/>
              <a:sym typeface="Century Gothic"/>
            </a:endParaRPr>
          </a:p>
          <a:p>
            <a:pPr indent="-361950" lvl="1" marL="914400" rtl="0" algn="l">
              <a:lnSpc>
                <a:spcPct val="125000"/>
              </a:lnSpc>
              <a:spcBef>
                <a:spcPts val="0"/>
              </a:spcBef>
              <a:spcAft>
                <a:spcPts val="0"/>
              </a:spcAft>
              <a:buClr>
                <a:schemeClr val="dk2"/>
              </a:buClr>
              <a:buSzPts val="2100"/>
              <a:buChar char="➢"/>
            </a:pPr>
            <a:r>
              <a:rPr lang="en" sz="1900">
                <a:solidFill>
                  <a:schemeClr val="dk2"/>
                </a:solidFill>
                <a:latin typeface="Century Gothic"/>
                <a:ea typeface="Century Gothic"/>
                <a:cs typeface="Century Gothic"/>
                <a:sym typeface="Century Gothic"/>
              </a:rPr>
              <a:t>Serious thread for plasma-facing components in large tokamaks like ITER.</a:t>
            </a:r>
            <a:endParaRPr b="1" sz="2100">
              <a:solidFill>
                <a:schemeClr val="dk2"/>
              </a:solidFill>
              <a:latin typeface="Century Gothic"/>
              <a:ea typeface="Century Gothic"/>
              <a:cs typeface="Century Gothic"/>
              <a:sym typeface="Century Gothic"/>
            </a:endParaRPr>
          </a:p>
        </p:txBody>
      </p:sp>
      <p:sp>
        <p:nvSpPr>
          <p:cNvPr id="146" name="Google Shape;146;p22"/>
          <p:cNvSpPr txBox="1"/>
          <p:nvPr/>
        </p:nvSpPr>
        <p:spPr>
          <a:xfrm>
            <a:off x="9174325" y="3346700"/>
            <a:ext cx="22347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rgbClr val="444746"/>
                </a:solidFill>
                <a:highlight>
                  <a:srgbClr val="FFFFFF"/>
                </a:highlight>
                <a:latin typeface="Roboto"/>
                <a:ea typeface="Roboto"/>
                <a:cs typeface="Roboto"/>
                <a:sym typeface="Roboto"/>
              </a:rPr>
              <a:t>Courtesy: “ EUROfusion</a:t>
            </a:r>
            <a:r>
              <a:rPr lang="en" sz="1050">
                <a:solidFill>
                  <a:srgbClr val="444746"/>
                </a:solidFill>
                <a:highlight>
                  <a:srgbClr val="FFFFFF"/>
                </a:highlight>
                <a:latin typeface="Roboto"/>
                <a:ea typeface="Roboto"/>
                <a:cs typeface="Roboto"/>
                <a:sym typeface="Roboto"/>
              </a:rPr>
              <a:t>"</a:t>
            </a:r>
            <a:endParaRPr sz="1100">
              <a:solidFill>
                <a:schemeClr val="dk1"/>
              </a:solidFill>
            </a:endParaRPr>
          </a:p>
        </p:txBody>
      </p:sp>
      <p:pic>
        <p:nvPicPr>
          <p:cNvPr id="147" name="Google Shape;147;p22"/>
          <p:cNvPicPr preferRelativeResize="0"/>
          <p:nvPr/>
        </p:nvPicPr>
        <p:blipFill>
          <a:blip r:embed="rId4">
            <a:alphaModFix/>
          </a:blip>
          <a:stretch>
            <a:fillRect/>
          </a:stretch>
        </p:blipFill>
        <p:spPr>
          <a:xfrm>
            <a:off x="8310225" y="3998950"/>
            <a:ext cx="3624326" cy="2131175"/>
          </a:xfrm>
          <a:prstGeom prst="rect">
            <a:avLst/>
          </a:prstGeom>
          <a:noFill/>
          <a:ln>
            <a:noFill/>
          </a:ln>
        </p:spPr>
      </p:pic>
      <p:sp>
        <p:nvSpPr>
          <p:cNvPr id="148" name="Google Shape;148;p22"/>
          <p:cNvSpPr txBox="1"/>
          <p:nvPr/>
        </p:nvSpPr>
        <p:spPr>
          <a:xfrm>
            <a:off x="9177426" y="6023611"/>
            <a:ext cx="27426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rgbClr val="444746"/>
                </a:solidFill>
                <a:highlight>
                  <a:srgbClr val="FFFFFF"/>
                </a:highlight>
                <a:latin typeface="Roboto"/>
                <a:ea typeface="Roboto"/>
                <a:cs typeface="Roboto"/>
                <a:sym typeface="Roboto"/>
              </a:rPr>
              <a:t>doi.org/10.1088/1741-4326/ab1822</a:t>
            </a:r>
            <a:endParaRPr sz="11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0"/>
          <p:cNvSpPr txBox="1"/>
          <p:nvPr>
            <p:ph idx="12" type="sldNum"/>
          </p:nvPr>
        </p:nvSpPr>
        <p:spPr>
          <a:xfrm>
            <a:off x="8931329" y="6420600"/>
            <a:ext cx="2742600" cy="3651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348" name="Google Shape;348;p40"/>
          <p:cNvSpPr txBox="1"/>
          <p:nvPr/>
        </p:nvSpPr>
        <p:spPr>
          <a:xfrm>
            <a:off x="6454775" y="159075"/>
            <a:ext cx="5734200" cy="646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3000">
                <a:solidFill>
                  <a:schemeClr val="lt1"/>
                </a:solidFill>
                <a:latin typeface="Times New Roman"/>
                <a:ea typeface="Times New Roman"/>
                <a:cs typeface="Times New Roman"/>
                <a:sym typeface="Times New Roman"/>
              </a:rPr>
              <a:t>Shot no: #49856</a:t>
            </a:r>
            <a:endParaRPr b="1" sz="3000">
              <a:solidFill>
                <a:schemeClr val="lt1"/>
              </a:solidFill>
              <a:latin typeface="Times New Roman"/>
              <a:ea typeface="Times New Roman"/>
              <a:cs typeface="Times New Roman"/>
              <a:sym typeface="Times New Roman"/>
            </a:endParaRPr>
          </a:p>
        </p:txBody>
      </p:sp>
      <p:pic>
        <p:nvPicPr>
          <p:cNvPr id="349" name="Google Shape;349;p40"/>
          <p:cNvPicPr preferRelativeResize="0"/>
          <p:nvPr/>
        </p:nvPicPr>
        <p:blipFill>
          <a:blip r:embed="rId3">
            <a:alphaModFix/>
          </a:blip>
          <a:stretch>
            <a:fillRect/>
          </a:stretch>
        </p:blipFill>
        <p:spPr>
          <a:xfrm>
            <a:off x="1796900" y="1148900"/>
            <a:ext cx="9164275" cy="51548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txBox="1"/>
          <p:nvPr>
            <p:ph idx="1" type="body"/>
          </p:nvPr>
        </p:nvSpPr>
        <p:spPr>
          <a:xfrm>
            <a:off x="515000" y="1176050"/>
            <a:ext cx="11532000" cy="813000"/>
          </a:xfrm>
          <a:prstGeom prst="rect">
            <a:avLst/>
          </a:prstGeom>
          <a:noFill/>
          <a:ln>
            <a:noFill/>
          </a:ln>
        </p:spPr>
        <p:txBody>
          <a:bodyPr anchorCtr="0" anchor="t" bIns="0" lIns="0" spcFirstLastPara="1" rIns="0" wrap="square" tIns="0">
            <a:noAutofit/>
          </a:bodyPr>
          <a:lstStyle/>
          <a:p>
            <a:pPr indent="-349250" lvl="0" marL="457200" rtl="0" algn="just">
              <a:lnSpc>
                <a:spcPct val="115000"/>
              </a:lnSpc>
              <a:spcBef>
                <a:spcPts val="0"/>
              </a:spcBef>
              <a:spcAft>
                <a:spcPts val="0"/>
              </a:spcAft>
              <a:buClr>
                <a:schemeClr val="dk1"/>
              </a:buClr>
              <a:buSzPts val="1900"/>
              <a:buFont typeface="Arial"/>
              <a:buChar char="❖"/>
            </a:pPr>
            <a:r>
              <a:rPr lang="en" sz="1900">
                <a:solidFill>
                  <a:schemeClr val="dk1"/>
                </a:solidFill>
                <a:latin typeface="Arial"/>
                <a:ea typeface="Arial"/>
                <a:cs typeface="Arial"/>
                <a:sym typeface="Arial"/>
              </a:rPr>
              <a:t>A radiation detector that converts ionizing radiation into light, which is then detected and measured.</a:t>
            </a:r>
            <a:endParaRPr sz="1900">
              <a:solidFill>
                <a:schemeClr val="dk1"/>
              </a:solidFill>
              <a:latin typeface="Arial"/>
              <a:ea typeface="Arial"/>
              <a:cs typeface="Arial"/>
              <a:sym typeface="Arial"/>
            </a:endParaRPr>
          </a:p>
          <a:p>
            <a:pPr indent="-349250" lvl="0" marL="457200" rtl="0" algn="just">
              <a:lnSpc>
                <a:spcPct val="115000"/>
              </a:lnSpc>
              <a:spcBef>
                <a:spcPts val="0"/>
              </a:spcBef>
              <a:spcAft>
                <a:spcPts val="0"/>
              </a:spcAft>
              <a:buClr>
                <a:schemeClr val="dk1"/>
              </a:buClr>
              <a:buSzPts val="1900"/>
              <a:buFont typeface="Arial"/>
              <a:buChar char="❖"/>
            </a:pPr>
            <a:r>
              <a:rPr lang="en" sz="1900">
                <a:solidFill>
                  <a:schemeClr val="dk1"/>
                </a:solidFill>
                <a:latin typeface="Arial"/>
                <a:ea typeface="Arial"/>
                <a:cs typeface="Arial"/>
                <a:sym typeface="Arial"/>
              </a:rPr>
              <a:t>Used for detecting alpha, beta, gamma rays, and neutrons</a:t>
            </a:r>
            <a:endParaRPr b="1" sz="1900">
              <a:solidFill>
                <a:schemeClr val="accent2"/>
              </a:solidFill>
            </a:endParaRPr>
          </a:p>
        </p:txBody>
      </p:sp>
      <p:sp>
        <p:nvSpPr>
          <p:cNvPr id="154" name="Google Shape;154;p23"/>
          <p:cNvSpPr txBox="1"/>
          <p:nvPr>
            <p:ph idx="11" type="ftr"/>
          </p:nvPr>
        </p:nvSpPr>
        <p:spPr>
          <a:xfrm>
            <a:off x="7365224" y="62535"/>
            <a:ext cx="4681800" cy="937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3550"/>
              <a:t>Scintillation Detector</a:t>
            </a:r>
            <a:endParaRPr sz="3550"/>
          </a:p>
        </p:txBody>
      </p:sp>
      <p:sp>
        <p:nvSpPr>
          <p:cNvPr id="155" name="Google Shape;155;p23"/>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b="1" lang="en" sz="1800"/>
              <a:t>‹#›</a:t>
            </a:fld>
            <a:endParaRPr b="1" sz="1800"/>
          </a:p>
        </p:txBody>
      </p:sp>
      <p:pic>
        <p:nvPicPr>
          <p:cNvPr id="156" name="Google Shape;156;p23"/>
          <p:cNvPicPr preferRelativeResize="0"/>
          <p:nvPr/>
        </p:nvPicPr>
        <p:blipFill>
          <a:blip r:embed="rId3">
            <a:alphaModFix/>
          </a:blip>
          <a:stretch>
            <a:fillRect/>
          </a:stretch>
        </p:blipFill>
        <p:spPr>
          <a:xfrm>
            <a:off x="515025" y="2979351"/>
            <a:ext cx="6207204" cy="3007125"/>
          </a:xfrm>
          <a:prstGeom prst="rect">
            <a:avLst/>
          </a:prstGeom>
          <a:noFill/>
          <a:ln>
            <a:noFill/>
          </a:ln>
        </p:spPr>
      </p:pic>
      <p:sp>
        <p:nvSpPr>
          <p:cNvPr id="157" name="Google Shape;157;p23"/>
          <p:cNvSpPr txBox="1"/>
          <p:nvPr>
            <p:ph idx="1" type="body"/>
          </p:nvPr>
        </p:nvSpPr>
        <p:spPr>
          <a:xfrm>
            <a:off x="515025" y="1989150"/>
            <a:ext cx="11158800" cy="1147800"/>
          </a:xfrm>
          <a:prstGeom prst="rect">
            <a:avLst/>
          </a:prstGeom>
          <a:noFill/>
          <a:ln>
            <a:noFill/>
          </a:ln>
        </p:spPr>
        <p:txBody>
          <a:bodyPr anchorCtr="0" anchor="t" bIns="0" lIns="0" spcFirstLastPara="1" rIns="0" wrap="square" tIns="0">
            <a:noAutofit/>
          </a:bodyPr>
          <a:lstStyle/>
          <a:p>
            <a:pPr indent="-355600" lvl="0" marL="457200" rtl="0" algn="just">
              <a:lnSpc>
                <a:spcPct val="115000"/>
              </a:lnSpc>
              <a:spcBef>
                <a:spcPts val="0"/>
              </a:spcBef>
              <a:spcAft>
                <a:spcPts val="0"/>
              </a:spcAft>
              <a:buClr>
                <a:schemeClr val="dk1"/>
              </a:buClr>
              <a:buSzPts val="2000"/>
              <a:buFont typeface="Arial"/>
              <a:buChar char="★"/>
            </a:pPr>
            <a:r>
              <a:rPr b="1" lang="en" sz="2000">
                <a:solidFill>
                  <a:schemeClr val="dk1"/>
                </a:solidFill>
                <a:latin typeface="Arial"/>
                <a:ea typeface="Arial"/>
                <a:cs typeface="Arial"/>
                <a:sym typeface="Arial"/>
              </a:rPr>
              <a:t>Importance</a:t>
            </a:r>
            <a:endParaRPr b="1" sz="2000">
              <a:solidFill>
                <a:schemeClr val="dk1"/>
              </a:solidFill>
              <a:latin typeface="Arial"/>
              <a:ea typeface="Arial"/>
              <a:cs typeface="Arial"/>
              <a:sym typeface="Arial"/>
            </a:endParaRPr>
          </a:p>
          <a:p>
            <a:pPr indent="-349250" lvl="1" marL="914400" rtl="0" algn="just">
              <a:lnSpc>
                <a:spcPct val="115000"/>
              </a:lnSpc>
              <a:spcBef>
                <a:spcPts val="0"/>
              </a:spcBef>
              <a:spcAft>
                <a:spcPts val="0"/>
              </a:spcAft>
              <a:buClr>
                <a:schemeClr val="dk1"/>
              </a:buClr>
              <a:buSzPts val="1900"/>
              <a:buFont typeface="Arial"/>
              <a:buChar char="○"/>
            </a:pPr>
            <a:r>
              <a:rPr lang="en" sz="1900">
                <a:solidFill>
                  <a:schemeClr val="dk1"/>
                </a:solidFill>
                <a:latin typeface="Arial"/>
                <a:ea typeface="Arial"/>
                <a:cs typeface="Arial"/>
                <a:sym typeface="Arial"/>
              </a:rPr>
              <a:t>Provides high sensitivity and energy measurement for radiation detection.</a:t>
            </a:r>
            <a:endParaRPr sz="1900">
              <a:solidFill>
                <a:schemeClr val="dk1"/>
              </a:solidFill>
              <a:latin typeface="Arial"/>
              <a:ea typeface="Arial"/>
              <a:cs typeface="Arial"/>
              <a:sym typeface="Arial"/>
            </a:endParaRPr>
          </a:p>
          <a:p>
            <a:pPr indent="-349250" lvl="1" marL="914400" rtl="0" algn="just">
              <a:lnSpc>
                <a:spcPct val="115000"/>
              </a:lnSpc>
              <a:spcBef>
                <a:spcPts val="0"/>
              </a:spcBef>
              <a:spcAft>
                <a:spcPts val="0"/>
              </a:spcAft>
              <a:buClr>
                <a:schemeClr val="dk1"/>
              </a:buClr>
              <a:buSzPts val="1900"/>
              <a:buFont typeface="Arial"/>
              <a:buChar char="○"/>
            </a:pPr>
            <a:r>
              <a:rPr lang="en" sz="1900">
                <a:solidFill>
                  <a:schemeClr val="dk1"/>
                </a:solidFill>
                <a:latin typeface="Arial"/>
                <a:ea typeface="Arial"/>
                <a:cs typeface="Arial"/>
                <a:sym typeface="Arial"/>
              </a:rPr>
              <a:t>Used in medical imaging, nuclear physics, and radiation safety.</a:t>
            </a:r>
            <a:endParaRPr b="1" sz="1900">
              <a:solidFill>
                <a:schemeClr val="accent2"/>
              </a:solidFill>
            </a:endParaRPr>
          </a:p>
        </p:txBody>
      </p:sp>
      <p:pic>
        <p:nvPicPr>
          <p:cNvPr id="158" name="Google Shape;158;p23"/>
          <p:cNvPicPr preferRelativeResize="0"/>
          <p:nvPr/>
        </p:nvPicPr>
        <p:blipFill>
          <a:blip r:embed="rId4">
            <a:alphaModFix/>
          </a:blip>
          <a:stretch>
            <a:fillRect/>
          </a:stretch>
        </p:blipFill>
        <p:spPr>
          <a:xfrm>
            <a:off x="7632475" y="3457500"/>
            <a:ext cx="3594603" cy="26425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idx="11" type="ftr"/>
          </p:nvPr>
        </p:nvSpPr>
        <p:spPr>
          <a:xfrm>
            <a:off x="6239600" y="66875"/>
            <a:ext cx="5829900" cy="9375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3500"/>
              <a:buNone/>
            </a:pPr>
            <a:r>
              <a:rPr lang="en" sz="3550"/>
              <a:t>CeBr3 Scintillator Detector</a:t>
            </a:r>
            <a:endParaRPr sz="3550"/>
          </a:p>
        </p:txBody>
      </p:sp>
      <p:sp>
        <p:nvSpPr>
          <p:cNvPr id="164" name="Google Shape;164;p24"/>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b="1" lang="en" sz="1800"/>
              <a:t>‹#›</a:t>
            </a:fld>
            <a:endParaRPr b="1" sz="1800"/>
          </a:p>
        </p:txBody>
      </p:sp>
      <p:pic>
        <p:nvPicPr>
          <p:cNvPr id="165" name="Google Shape;165;p24"/>
          <p:cNvPicPr preferRelativeResize="0"/>
          <p:nvPr/>
        </p:nvPicPr>
        <p:blipFill>
          <a:blip r:embed="rId3">
            <a:alphaModFix/>
          </a:blip>
          <a:stretch>
            <a:fillRect/>
          </a:stretch>
        </p:blipFill>
        <p:spPr>
          <a:xfrm>
            <a:off x="259050" y="1330070"/>
            <a:ext cx="6072224" cy="4249425"/>
          </a:xfrm>
          <a:prstGeom prst="rect">
            <a:avLst/>
          </a:prstGeom>
          <a:noFill/>
          <a:ln>
            <a:noFill/>
          </a:ln>
        </p:spPr>
      </p:pic>
      <p:sp>
        <p:nvSpPr>
          <p:cNvPr id="166" name="Google Shape;166;p24"/>
          <p:cNvSpPr txBox="1"/>
          <p:nvPr>
            <p:ph type="title"/>
          </p:nvPr>
        </p:nvSpPr>
        <p:spPr>
          <a:xfrm>
            <a:off x="5008360" y="2079449"/>
            <a:ext cx="1398300" cy="54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2"/>
              </a:buClr>
              <a:buSzPts val="3500"/>
              <a:buFont typeface="Century Gothic"/>
              <a:buNone/>
            </a:pPr>
            <a:r>
              <a:rPr lang="en"/>
              <a:t>CeBr</a:t>
            </a:r>
            <a:r>
              <a:rPr lang="en"/>
              <a:t>3</a:t>
            </a:r>
            <a:r>
              <a:rPr lang="en"/>
              <a:t> </a:t>
            </a:r>
            <a:endParaRPr/>
          </a:p>
        </p:txBody>
      </p:sp>
      <p:sp>
        <p:nvSpPr>
          <p:cNvPr id="167" name="Google Shape;167;p24"/>
          <p:cNvSpPr txBox="1"/>
          <p:nvPr>
            <p:ph type="title"/>
          </p:nvPr>
        </p:nvSpPr>
        <p:spPr>
          <a:xfrm>
            <a:off x="1671511" y="1448110"/>
            <a:ext cx="1914900" cy="5400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chemeClr val="dk2"/>
              </a:buClr>
              <a:buSzPts val="3500"/>
              <a:buFont typeface="Century Gothic"/>
              <a:buNone/>
            </a:pPr>
            <a:r>
              <a:rPr lang="en">
                <a:solidFill>
                  <a:srgbClr val="FFFF00"/>
                </a:solidFill>
              </a:rPr>
              <a:t>GOLEM</a:t>
            </a:r>
            <a:endParaRPr>
              <a:solidFill>
                <a:srgbClr val="FFFF00"/>
              </a:solidFill>
            </a:endParaRPr>
          </a:p>
        </p:txBody>
      </p:sp>
      <p:pic>
        <p:nvPicPr>
          <p:cNvPr id="168" name="Google Shape;168;p24"/>
          <p:cNvPicPr preferRelativeResize="0"/>
          <p:nvPr/>
        </p:nvPicPr>
        <p:blipFill>
          <a:blip r:embed="rId4">
            <a:alphaModFix/>
          </a:blip>
          <a:stretch>
            <a:fillRect/>
          </a:stretch>
        </p:blipFill>
        <p:spPr>
          <a:xfrm>
            <a:off x="6823559" y="1598792"/>
            <a:ext cx="5060465" cy="3795348"/>
          </a:xfrm>
          <a:prstGeom prst="rect">
            <a:avLst/>
          </a:prstGeom>
          <a:noFill/>
          <a:ln>
            <a:noFill/>
          </a:ln>
        </p:spPr>
      </p:pic>
      <p:sp>
        <p:nvSpPr>
          <p:cNvPr id="169" name="Google Shape;169;p24"/>
          <p:cNvSpPr txBox="1"/>
          <p:nvPr>
            <p:ph type="title"/>
          </p:nvPr>
        </p:nvSpPr>
        <p:spPr>
          <a:xfrm>
            <a:off x="7058125" y="1913095"/>
            <a:ext cx="1914900" cy="540000"/>
          </a:xfrm>
          <a:prstGeom prst="rect">
            <a:avLst/>
          </a:prstGeom>
          <a:solidFill>
            <a:srgbClr val="FFF2CC"/>
          </a:solidFill>
          <a:ln>
            <a:noFill/>
          </a:ln>
        </p:spPr>
        <p:txBody>
          <a:bodyPr anchorCtr="0" anchor="t" bIns="0" lIns="0" spcFirstLastPara="1" rIns="0" wrap="square" tIns="0">
            <a:normAutofit fontScale="90000"/>
          </a:bodyPr>
          <a:lstStyle/>
          <a:p>
            <a:pPr indent="0" lvl="0" marL="0" rtl="0" algn="ctr">
              <a:lnSpc>
                <a:spcPct val="90000"/>
              </a:lnSpc>
              <a:spcBef>
                <a:spcPts val="0"/>
              </a:spcBef>
              <a:spcAft>
                <a:spcPts val="0"/>
              </a:spcAft>
              <a:buClr>
                <a:schemeClr val="dk2"/>
              </a:buClr>
              <a:buSzPct val="175000"/>
              <a:buFont typeface="Century Gothic"/>
              <a:buNone/>
            </a:pPr>
            <a:r>
              <a:rPr lang="en" sz="2000">
                <a:solidFill>
                  <a:srgbClr val="FF0000"/>
                </a:solidFill>
              </a:rPr>
              <a:t>CeBr-B</a:t>
            </a:r>
            <a:endParaRPr sz="2000">
              <a:solidFill>
                <a:srgbClr val="FF0000"/>
              </a:solidFill>
            </a:endParaRPr>
          </a:p>
          <a:p>
            <a:pPr indent="0" lvl="0" marL="0" rtl="0" algn="ctr">
              <a:lnSpc>
                <a:spcPct val="90000"/>
              </a:lnSpc>
              <a:spcBef>
                <a:spcPts val="0"/>
              </a:spcBef>
              <a:spcAft>
                <a:spcPts val="0"/>
              </a:spcAft>
              <a:buClr>
                <a:schemeClr val="dk2"/>
              </a:buClr>
              <a:buSzPct val="175000"/>
              <a:buFont typeface="Century Gothic"/>
              <a:buNone/>
            </a:pPr>
            <a:r>
              <a:rPr lang="en" sz="2000">
                <a:solidFill>
                  <a:srgbClr val="FF0000"/>
                </a:solidFill>
              </a:rPr>
              <a:t>(No Shielding)</a:t>
            </a:r>
            <a:endParaRPr sz="2000">
              <a:solidFill>
                <a:srgbClr val="FF0000"/>
              </a:solidFill>
            </a:endParaRPr>
          </a:p>
        </p:txBody>
      </p:sp>
      <p:sp>
        <p:nvSpPr>
          <p:cNvPr id="170" name="Google Shape;170;p24"/>
          <p:cNvSpPr txBox="1"/>
          <p:nvPr>
            <p:ph type="title"/>
          </p:nvPr>
        </p:nvSpPr>
        <p:spPr>
          <a:xfrm>
            <a:off x="9624500" y="1913095"/>
            <a:ext cx="2184300" cy="540000"/>
          </a:xfrm>
          <a:prstGeom prst="rect">
            <a:avLst/>
          </a:prstGeom>
          <a:solidFill>
            <a:srgbClr val="FFF2CC"/>
          </a:solid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dk2"/>
              </a:buClr>
              <a:buSzPts val="3500"/>
              <a:buFont typeface="Century Gothic"/>
              <a:buNone/>
            </a:pPr>
            <a:r>
              <a:rPr lang="en" sz="2000">
                <a:solidFill>
                  <a:srgbClr val="FF0000"/>
                </a:solidFill>
              </a:rPr>
              <a:t>CeBr-A (Shielded with Pb)</a:t>
            </a:r>
            <a:endParaRPr sz="2000">
              <a:solidFill>
                <a:srgbClr val="FF0000"/>
              </a:solidFill>
            </a:endParaRPr>
          </a:p>
        </p:txBody>
      </p:sp>
      <p:cxnSp>
        <p:nvCxnSpPr>
          <p:cNvPr id="171" name="Google Shape;171;p24"/>
          <p:cNvCxnSpPr>
            <a:stCxn id="169" idx="2"/>
          </p:cNvCxnSpPr>
          <p:nvPr/>
        </p:nvCxnSpPr>
        <p:spPr>
          <a:xfrm>
            <a:off x="8015575" y="2453095"/>
            <a:ext cx="391800" cy="1917300"/>
          </a:xfrm>
          <a:prstGeom prst="straightConnector1">
            <a:avLst/>
          </a:prstGeom>
          <a:noFill/>
          <a:ln cap="flat" cmpd="sng" w="38100">
            <a:solidFill>
              <a:srgbClr val="FF0000"/>
            </a:solidFill>
            <a:prstDash val="dash"/>
            <a:round/>
            <a:headEnd len="med" w="med" type="none"/>
            <a:tailEnd len="med" w="med" type="triangle"/>
          </a:ln>
        </p:spPr>
      </p:cxnSp>
      <p:cxnSp>
        <p:nvCxnSpPr>
          <p:cNvPr id="172" name="Google Shape;172;p24"/>
          <p:cNvCxnSpPr>
            <a:stCxn id="170" idx="2"/>
          </p:cNvCxnSpPr>
          <p:nvPr/>
        </p:nvCxnSpPr>
        <p:spPr>
          <a:xfrm>
            <a:off x="10716650" y="2453095"/>
            <a:ext cx="442500" cy="1417200"/>
          </a:xfrm>
          <a:prstGeom prst="straightConnector1">
            <a:avLst/>
          </a:prstGeom>
          <a:noFill/>
          <a:ln cap="flat" cmpd="sng" w="38100">
            <a:solidFill>
              <a:srgbClr val="FF0000"/>
            </a:solidFill>
            <a:prstDash val="dash"/>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5"/>
          <p:cNvSpPr txBox="1"/>
          <p:nvPr>
            <p:ph idx="11" type="ftr"/>
          </p:nvPr>
        </p:nvSpPr>
        <p:spPr>
          <a:xfrm>
            <a:off x="5035322" y="67750"/>
            <a:ext cx="7055400" cy="937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3599"/>
              <a:t>CeBr3 Detector Calibration</a:t>
            </a:r>
            <a:endParaRPr/>
          </a:p>
        </p:txBody>
      </p:sp>
      <p:sp>
        <p:nvSpPr>
          <p:cNvPr id="178" name="Google Shape;178;p25"/>
          <p:cNvSpPr txBox="1"/>
          <p:nvPr>
            <p:ph idx="12" type="sldNum"/>
          </p:nvPr>
        </p:nvSpPr>
        <p:spPr>
          <a:xfrm>
            <a:off x="8931329" y="6420600"/>
            <a:ext cx="2742486" cy="365125"/>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b="1" lang="en" sz="1800"/>
              <a:t>‹#›</a:t>
            </a:fld>
            <a:endParaRPr b="1" sz="1800"/>
          </a:p>
        </p:txBody>
      </p:sp>
      <p:pic>
        <p:nvPicPr>
          <p:cNvPr id="179" name="Google Shape;179;p25"/>
          <p:cNvPicPr preferRelativeResize="0"/>
          <p:nvPr/>
        </p:nvPicPr>
        <p:blipFill>
          <a:blip r:embed="rId3">
            <a:alphaModFix/>
          </a:blip>
          <a:stretch>
            <a:fillRect/>
          </a:stretch>
        </p:blipFill>
        <p:spPr>
          <a:xfrm>
            <a:off x="166755" y="1092675"/>
            <a:ext cx="3905802" cy="2584165"/>
          </a:xfrm>
          <a:prstGeom prst="rect">
            <a:avLst/>
          </a:prstGeom>
          <a:noFill/>
          <a:ln>
            <a:noFill/>
          </a:ln>
        </p:spPr>
      </p:pic>
      <p:sp>
        <p:nvSpPr>
          <p:cNvPr id="180" name="Google Shape;180;p25"/>
          <p:cNvSpPr txBox="1"/>
          <p:nvPr>
            <p:ph type="title"/>
          </p:nvPr>
        </p:nvSpPr>
        <p:spPr>
          <a:xfrm>
            <a:off x="3110057" y="2087256"/>
            <a:ext cx="911700" cy="253500"/>
          </a:xfrm>
          <a:prstGeom prst="rect">
            <a:avLst/>
          </a:prstGeom>
          <a:solidFill>
            <a:srgbClr val="FFF2CC"/>
          </a:solid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chemeClr val="dk2"/>
              </a:buClr>
              <a:buSzPts val="2430"/>
              <a:buFont typeface="Century Gothic"/>
              <a:buNone/>
            </a:pPr>
            <a:r>
              <a:rPr lang="en" sz="1388">
                <a:solidFill>
                  <a:srgbClr val="FF0000"/>
                </a:solidFill>
              </a:rPr>
              <a:t>1332</a:t>
            </a:r>
            <a:r>
              <a:rPr lang="en" sz="1388">
                <a:solidFill>
                  <a:srgbClr val="FF0000"/>
                </a:solidFill>
              </a:rPr>
              <a:t> keV</a:t>
            </a:r>
            <a:endParaRPr sz="1388">
              <a:solidFill>
                <a:srgbClr val="FF0000"/>
              </a:solidFill>
            </a:endParaRPr>
          </a:p>
        </p:txBody>
      </p:sp>
      <p:cxnSp>
        <p:nvCxnSpPr>
          <p:cNvPr id="181" name="Google Shape;181;p25"/>
          <p:cNvCxnSpPr/>
          <p:nvPr/>
        </p:nvCxnSpPr>
        <p:spPr>
          <a:xfrm rot="10800000">
            <a:off x="2448864" y="2003955"/>
            <a:ext cx="661200" cy="198000"/>
          </a:xfrm>
          <a:prstGeom prst="straightConnector1">
            <a:avLst/>
          </a:prstGeom>
          <a:noFill/>
          <a:ln cap="flat" cmpd="sng" w="26450">
            <a:solidFill>
              <a:srgbClr val="FF0000"/>
            </a:solidFill>
            <a:prstDash val="dash"/>
            <a:round/>
            <a:headEnd len="med" w="med" type="none"/>
            <a:tailEnd len="med" w="med" type="triangle"/>
          </a:ln>
        </p:spPr>
      </p:cxnSp>
      <p:cxnSp>
        <p:nvCxnSpPr>
          <p:cNvPr id="182" name="Google Shape;182;p25"/>
          <p:cNvCxnSpPr/>
          <p:nvPr/>
        </p:nvCxnSpPr>
        <p:spPr>
          <a:xfrm flipH="1">
            <a:off x="2285062" y="1463729"/>
            <a:ext cx="651300" cy="87000"/>
          </a:xfrm>
          <a:prstGeom prst="straightConnector1">
            <a:avLst/>
          </a:prstGeom>
          <a:noFill/>
          <a:ln cap="flat" cmpd="sng" w="26450">
            <a:solidFill>
              <a:srgbClr val="FF0000"/>
            </a:solidFill>
            <a:prstDash val="dash"/>
            <a:round/>
            <a:headEnd len="med" w="med" type="none"/>
            <a:tailEnd len="med" w="med" type="triangle"/>
          </a:ln>
        </p:spPr>
      </p:cxnSp>
      <p:sp>
        <p:nvSpPr>
          <p:cNvPr id="183" name="Google Shape;183;p25"/>
          <p:cNvSpPr txBox="1"/>
          <p:nvPr>
            <p:ph type="title"/>
          </p:nvPr>
        </p:nvSpPr>
        <p:spPr>
          <a:xfrm>
            <a:off x="2998758" y="1353521"/>
            <a:ext cx="911700" cy="253500"/>
          </a:xfrm>
          <a:prstGeom prst="rect">
            <a:avLst/>
          </a:prstGeom>
          <a:solidFill>
            <a:srgbClr val="FFF2CC"/>
          </a:solid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chemeClr val="dk2"/>
              </a:buClr>
              <a:buSzPts val="2430"/>
              <a:buFont typeface="Century Gothic"/>
              <a:buNone/>
            </a:pPr>
            <a:r>
              <a:rPr lang="en" sz="1388">
                <a:solidFill>
                  <a:srgbClr val="FF0000"/>
                </a:solidFill>
              </a:rPr>
              <a:t>1173 </a:t>
            </a:r>
            <a:r>
              <a:rPr lang="en" sz="1388">
                <a:solidFill>
                  <a:srgbClr val="FF0000"/>
                </a:solidFill>
              </a:rPr>
              <a:t> keV</a:t>
            </a:r>
            <a:endParaRPr sz="1388">
              <a:solidFill>
                <a:srgbClr val="FF0000"/>
              </a:solidFill>
            </a:endParaRPr>
          </a:p>
        </p:txBody>
      </p:sp>
      <p:pic>
        <p:nvPicPr>
          <p:cNvPr id="184" name="Google Shape;184;p25"/>
          <p:cNvPicPr preferRelativeResize="0"/>
          <p:nvPr/>
        </p:nvPicPr>
        <p:blipFill>
          <a:blip r:embed="rId4">
            <a:alphaModFix/>
          </a:blip>
          <a:stretch>
            <a:fillRect/>
          </a:stretch>
        </p:blipFill>
        <p:spPr>
          <a:xfrm>
            <a:off x="142318" y="3753044"/>
            <a:ext cx="3905818" cy="2584171"/>
          </a:xfrm>
          <a:prstGeom prst="rect">
            <a:avLst/>
          </a:prstGeom>
          <a:noFill/>
          <a:ln>
            <a:noFill/>
          </a:ln>
        </p:spPr>
      </p:pic>
      <p:sp>
        <p:nvSpPr>
          <p:cNvPr id="185" name="Google Shape;185;p25"/>
          <p:cNvSpPr txBox="1"/>
          <p:nvPr>
            <p:ph type="title"/>
          </p:nvPr>
        </p:nvSpPr>
        <p:spPr>
          <a:xfrm>
            <a:off x="3070024" y="4225707"/>
            <a:ext cx="911700" cy="253500"/>
          </a:xfrm>
          <a:prstGeom prst="rect">
            <a:avLst/>
          </a:prstGeom>
          <a:solidFill>
            <a:srgbClr val="FFF2CC"/>
          </a:solid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chemeClr val="dk2"/>
              </a:buClr>
              <a:buSzPts val="2430"/>
              <a:buFont typeface="Century Gothic"/>
              <a:buNone/>
            </a:pPr>
            <a:r>
              <a:rPr lang="en" sz="1388">
                <a:solidFill>
                  <a:srgbClr val="FF0000"/>
                </a:solidFill>
              </a:rPr>
              <a:t>662 keV</a:t>
            </a:r>
            <a:endParaRPr sz="1388">
              <a:solidFill>
                <a:srgbClr val="FF0000"/>
              </a:solidFill>
            </a:endParaRPr>
          </a:p>
        </p:txBody>
      </p:sp>
      <p:cxnSp>
        <p:nvCxnSpPr>
          <p:cNvPr id="186" name="Google Shape;186;p25"/>
          <p:cNvCxnSpPr/>
          <p:nvPr/>
        </p:nvCxnSpPr>
        <p:spPr>
          <a:xfrm flipH="1">
            <a:off x="2158324" y="4328242"/>
            <a:ext cx="911700" cy="130200"/>
          </a:xfrm>
          <a:prstGeom prst="straightConnector1">
            <a:avLst/>
          </a:prstGeom>
          <a:noFill/>
          <a:ln cap="flat" cmpd="sng" w="26450">
            <a:solidFill>
              <a:srgbClr val="FF0000"/>
            </a:solidFill>
            <a:prstDash val="dash"/>
            <a:round/>
            <a:headEnd len="med" w="med" type="none"/>
            <a:tailEnd len="med" w="med" type="triangle"/>
          </a:ln>
        </p:spPr>
      </p:cxnSp>
      <p:pic>
        <p:nvPicPr>
          <p:cNvPr id="187" name="Google Shape;187;p25" title="calib_fig_for_prez.png"/>
          <p:cNvPicPr preferRelativeResize="0"/>
          <p:nvPr/>
        </p:nvPicPr>
        <p:blipFill rotWithShape="1">
          <a:blip r:embed="rId5">
            <a:alphaModFix/>
          </a:blip>
          <a:srcRect b="0" l="0" r="0" t="0"/>
          <a:stretch/>
        </p:blipFill>
        <p:spPr>
          <a:xfrm>
            <a:off x="4633306" y="2865723"/>
            <a:ext cx="3571277" cy="2678450"/>
          </a:xfrm>
          <a:prstGeom prst="rect">
            <a:avLst/>
          </a:prstGeom>
          <a:noFill/>
          <a:ln>
            <a:noFill/>
          </a:ln>
        </p:spPr>
      </p:pic>
      <p:sp>
        <p:nvSpPr>
          <p:cNvPr id="188" name="Google Shape;188;p25"/>
          <p:cNvSpPr/>
          <p:nvPr/>
        </p:nvSpPr>
        <p:spPr>
          <a:xfrm>
            <a:off x="4303285" y="3478854"/>
            <a:ext cx="351300" cy="198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sp>
        <p:nvSpPr>
          <p:cNvPr id="189" name="Google Shape;189;p25"/>
          <p:cNvSpPr/>
          <p:nvPr/>
        </p:nvSpPr>
        <p:spPr>
          <a:xfrm>
            <a:off x="8059065" y="3478854"/>
            <a:ext cx="351300" cy="198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sp>
        <p:nvSpPr>
          <p:cNvPr id="190" name="Google Shape;190;p25"/>
          <p:cNvSpPr/>
          <p:nvPr/>
        </p:nvSpPr>
        <p:spPr>
          <a:xfrm>
            <a:off x="4155100" y="2139383"/>
            <a:ext cx="104100" cy="29601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pic>
        <p:nvPicPr>
          <p:cNvPr id="191" name="Google Shape;191;p25"/>
          <p:cNvPicPr preferRelativeResize="0"/>
          <p:nvPr/>
        </p:nvPicPr>
        <p:blipFill>
          <a:blip r:embed="rId6">
            <a:alphaModFix/>
          </a:blip>
          <a:stretch>
            <a:fillRect/>
          </a:stretch>
        </p:blipFill>
        <p:spPr>
          <a:xfrm>
            <a:off x="8513325" y="3056595"/>
            <a:ext cx="3571277" cy="2533720"/>
          </a:xfrm>
          <a:prstGeom prst="rect">
            <a:avLst/>
          </a:prstGeom>
          <a:noFill/>
          <a:ln>
            <a:noFill/>
          </a:ln>
        </p:spPr>
      </p:pic>
      <p:sp>
        <p:nvSpPr>
          <p:cNvPr id="192" name="Google Shape;192;p25"/>
          <p:cNvSpPr txBox="1"/>
          <p:nvPr/>
        </p:nvSpPr>
        <p:spPr>
          <a:xfrm>
            <a:off x="4474475" y="1598198"/>
            <a:ext cx="2146200" cy="10203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2"/>
                </a:solidFill>
                <a:latin typeface="Century Gothic"/>
                <a:ea typeface="Century Gothic"/>
                <a:cs typeface="Century Gothic"/>
                <a:sym typeface="Century Gothic"/>
              </a:rPr>
              <a:t>S</a:t>
            </a:r>
            <a:r>
              <a:rPr lang="en" sz="1800">
                <a:solidFill>
                  <a:schemeClr val="dk2"/>
                </a:solidFill>
                <a:latin typeface="Century Gothic"/>
                <a:ea typeface="Century Gothic"/>
                <a:cs typeface="Century Gothic"/>
                <a:sym typeface="Century Gothic"/>
              </a:rPr>
              <a:t>pectrum captured by </a:t>
            </a:r>
            <a:r>
              <a:rPr lang="en" sz="1800">
                <a:solidFill>
                  <a:schemeClr val="dk2"/>
                </a:solidFill>
                <a:latin typeface="Century Gothic"/>
                <a:ea typeface="Century Gothic"/>
                <a:cs typeface="Century Gothic"/>
                <a:sym typeface="Century Gothic"/>
              </a:rPr>
              <a:t>Standard</a:t>
            </a:r>
            <a:r>
              <a:rPr lang="en" sz="1800">
                <a:solidFill>
                  <a:schemeClr val="dk2"/>
                </a:solidFill>
                <a:latin typeface="Century Gothic"/>
                <a:ea typeface="Century Gothic"/>
                <a:cs typeface="Century Gothic"/>
                <a:sym typeface="Century Gothic"/>
              </a:rPr>
              <a:t> Sources</a:t>
            </a:r>
            <a:endParaRPr sz="1800">
              <a:solidFill>
                <a:schemeClr val="dk2"/>
              </a:solidFill>
              <a:latin typeface="Century Gothic"/>
              <a:ea typeface="Century Gothic"/>
              <a:cs typeface="Century Gothic"/>
              <a:sym typeface="Century Gothic"/>
            </a:endParaRPr>
          </a:p>
        </p:txBody>
      </p:sp>
      <p:sp>
        <p:nvSpPr>
          <p:cNvPr id="193" name="Google Shape;193;p25"/>
          <p:cNvSpPr txBox="1"/>
          <p:nvPr/>
        </p:nvSpPr>
        <p:spPr>
          <a:xfrm>
            <a:off x="6952413" y="1639748"/>
            <a:ext cx="2343900" cy="9372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Century Gothic"/>
                <a:ea typeface="Century Gothic"/>
                <a:cs typeface="Century Gothic"/>
                <a:sym typeface="Century Gothic"/>
              </a:rPr>
              <a:t>Produce linear fit to have calibration points</a:t>
            </a:r>
            <a:endParaRPr sz="1800">
              <a:solidFill>
                <a:schemeClr val="dk2"/>
              </a:solidFill>
              <a:latin typeface="Century Gothic"/>
              <a:ea typeface="Century Gothic"/>
              <a:cs typeface="Century Gothic"/>
              <a:sym typeface="Century Gothic"/>
            </a:endParaRPr>
          </a:p>
        </p:txBody>
      </p:sp>
      <p:sp>
        <p:nvSpPr>
          <p:cNvPr id="194" name="Google Shape;194;p25"/>
          <p:cNvSpPr txBox="1"/>
          <p:nvPr/>
        </p:nvSpPr>
        <p:spPr>
          <a:xfrm>
            <a:off x="9628050" y="1639748"/>
            <a:ext cx="2343900" cy="9372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Century Gothic"/>
                <a:ea typeface="Century Gothic"/>
                <a:cs typeface="Century Gothic"/>
                <a:sym typeface="Century Gothic"/>
              </a:rPr>
              <a:t>Calibrate the raw spectrum after the experiment</a:t>
            </a:r>
            <a:endParaRPr sz="1800">
              <a:solidFill>
                <a:schemeClr val="dk2"/>
              </a:solidFill>
              <a:latin typeface="Century Gothic"/>
              <a:ea typeface="Century Gothic"/>
              <a:cs typeface="Century Gothic"/>
              <a:sym typeface="Century Gothic"/>
            </a:endParaRPr>
          </a:p>
        </p:txBody>
      </p:sp>
      <p:sp>
        <p:nvSpPr>
          <p:cNvPr id="195" name="Google Shape;195;p25"/>
          <p:cNvSpPr/>
          <p:nvPr/>
        </p:nvSpPr>
        <p:spPr>
          <a:xfrm>
            <a:off x="6678486" y="2009348"/>
            <a:ext cx="226800" cy="198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sp>
        <p:nvSpPr>
          <p:cNvPr id="196" name="Google Shape;196;p25"/>
          <p:cNvSpPr/>
          <p:nvPr/>
        </p:nvSpPr>
        <p:spPr>
          <a:xfrm>
            <a:off x="9347368" y="2009348"/>
            <a:ext cx="226800" cy="198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0" name="Shape 200"/>
        <p:cNvGrpSpPr/>
        <p:nvPr/>
      </p:nvGrpSpPr>
      <p:grpSpPr>
        <a:xfrm>
          <a:off x="0" y="0"/>
          <a:ext cx="0" cy="0"/>
          <a:chOff x="0" y="0"/>
          <a:chExt cx="0" cy="0"/>
        </a:xfrm>
      </p:grpSpPr>
      <p:sp>
        <p:nvSpPr>
          <p:cNvPr id="201" name="Google Shape;201;p26"/>
          <p:cNvSpPr txBox="1"/>
          <p:nvPr>
            <p:ph idx="11" type="ftr"/>
          </p:nvPr>
        </p:nvSpPr>
        <p:spPr>
          <a:xfrm>
            <a:off x="4618422" y="67750"/>
            <a:ext cx="7055400" cy="937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a:t>GOLEM experiment</a:t>
            </a:r>
            <a:endParaRPr/>
          </a:p>
        </p:txBody>
      </p:sp>
      <p:sp>
        <p:nvSpPr>
          <p:cNvPr id="202" name="Google Shape;202;p26"/>
          <p:cNvSpPr txBox="1"/>
          <p:nvPr>
            <p:ph idx="12" type="sldNum"/>
          </p:nvPr>
        </p:nvSpPr>
        <p:spPr>
          <a:xfrm>
            <a:off x="8931329" y="6420600"/>
            <a:ext cx="2742600" cy="3651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b="1" lang="en" sz="1800"/>
              <a:t>‹#›</a:t>
            </a:fld>
            <a:endParaRPr b="1" sz="1800"/>
          </a:p>
        </p:txBody>
      </p:sp>
      <p:sp>
        <p:nvSpPr>
          <p:cNvPr id="203" name="Google Shape;203;p26"/>
          <p:cNvSpPr txBox="1"/>
          <p:nvPr>
            <p:ph idx="1" type="body"/>
          </p:nvPr>
        </p:nvSpPr>
        <p:spPr>
          <a:xfrm>
            <a:off x="687219" y="1520822"/>
            <a:ext cx="10986600" cy="4464300"/>
          </a:xfrm>
          <a:prstGeom prst="rect">
            <a:avLst/>
          </a:prstGeom>
          <a:noFill/>
          <a:ln>
            <a:noFill/>
          </a:ln>
        </p:spPr>
        <p:txBody>
          <a:bodyPr anchorCtr="0" anchor="t" bIns="0" lIns="0" spcFirstLastPara="1" rIns="0" wrap="square" tIns="0">
            <a:normAutofit/>
          </a:bodyPr>
          <a:lstStyle/>
          <a:p>
            <a:pPr indent="-381000" lvl="0" marL="457200" rtl="0" algn="l">
              <a:lnSpc>
                <a:spcPct val="125000"/>
              </a:lnSpc>
              <a:spcBef>
                <a:spcPts val="0"/>
              </a:spcBef>
              <a:spcAft>
                <a:spcPts val="0"/>
              </a:spcAft>
              <a:buClr>
                <a:schemeClr val="dk1"/>
              </a:buClr>
              <a:buSzPts val="2400"/>
              <a:buChar char="●"/>
            </a:pPr>
            <a:r>
              <a:t/>
            </a:r>
            <a:endParaRPr b="1" sz="24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A blue line graph with a red dot&#10;&#10;AI-generated content may be incorrect." id="209" name="Google Shape;209;p27"/>
          <p:cNvPicPr preferRelativeResize="0"/>
          <p:nvPr/>
        </p:nvPicPr>
        <p:blipFill rotWithShape="1">
          <a:blip r:embed="rId3">
            <a:alphaModFix/>
          </a:blip>
          <a:srcRect b="0" l="0" r="0" t="0"/>
          <a:stretch/>
        </p:blipFill>
        <p:spPr>
          <a:xfrm>
            <a:off x="219241" y="1499608"/>
            <a:ext cx="8712088" cy="4418571"/>
          </a:xfrm>
          <a:prstGeom prst="rect">
            <a:avLst/>
          </a:prstGeom>
          <a:noFill/>
          <a:ln>
            <a:noFill/>
          </a:ln>
        </p:spPr>
      </p:pic>
      <p:sp>
        <p:nvSpPr>
          <p:cNvPr id="210" name="Google Shape;210;p27"/>
          <p:cNvSpPr txBox="1"/>
          <p:nvPr>
            <p:ph idx="12" type="sldNum"/>
          </p:nvPr>
        </p:nvSpPr>
        <p:spPr>
          <a:xfrm>
            <a:off x="8931329" y="6420600"/>
            <a:ext cx="2742600" cy="3651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
        <p:nvSpPr>
          <p:cNvPr id="211" name="Google Shape;211;p27"/>
          <p:cNvSpPr txBox="1"/>
          <p:nvPr/>
        </p:nvSpPr>
        <p:spPr>
          <a:xfrm>
            <a:off x="6643741" y="1125421"/>
            <a:ext cx="2385600" cy="985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chemeClr val="dk1"/>
                </a:solidFill>
                <a:latin typeface="Times New Roman"/>
                <a:ea typeface="Times New Roman"/>
                <a:cs typeface="Times New Roman"/>
                <a:sym typeface="Times New Roman"/>
              </a:rPr>
              <a:t>Pile up filter time = 50 nsec</a:t>
            </a:r>
            <a:endParaRPr b="0" i="0" sz="2600" u="none" cap="none" strike="noStrike">
              <a:solidFill>
                <a:schemeClr val="dk1"/>
              </a:solidFill>
              <a:latin typeface="Times New Roman"/>
              <a:ea typeface="Times New Roman"/>
              <a:cs typeface="Times New Roman"/>
              <a:sym typeface="Times New Roman"/>
            </a:endParaRPr>
          </a:p>
        </p:txBody>
      </p:sp>
      <p:sp>
        <p:nvSpPr>
          <p:cNvPr id="212" name="Google Shape;212;p27"/>
          <p:cNvSpPr txBox="1"/>
          <p:nvPr/>
        </p:nvSpPr>
        <p:spPr>
          <a:xfrm>
            <a:off x="6815850" y="179700"/>
            <a:ext cx="4937700" cy="723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000"/>
              <a:buFont typeface="Arial"/>
              <a:buNone/>
            </a:pPr>
            <a:r>
              <a:rPr b="1" i="0" lang="en" sz="3500" u="none" cap="none" strike="noStrike">
                <a:solidFill>
                  <a:schemeClr val="lt1"/>
                </a:solidFill>
                <a:latin typeface="Century Gothic"/>
                <a:ea typeface="Century Gothic"/>
                <a:cs typeface="Century Gothic"/>
                <a:sym typeface="Century Gothic"/>
              </a:rPr>
              <a:t>Pile up Filter</a:t>
            </a:r>
            <a:endParaRPr b="1" i="0" sz="3500" u="none" cap="none" strike="noStrike">
              <a:solidFill>
                <a:schemeClr val="lt1"/>
              </a:solidFill>
              <a:latin typeface="Century Gothic"/>
              <a:ea typeface="Century Gothic"/>
              <a:cs typeface="Century Gothic"/>
              <a:sym typeface="Century Gothic"/>
            </a:endParaRPr>
          </a:p>
        </p:txBody>
      </p:sp>
      <p:sp>
        <p:nvSpPr>
          <p:cNvPr id="213" name="Google Shape;213;p27"/>
          <p:cNvSpPr txBox="1"/>
          <p:nvPr/>
        </p:nvSpPr>
        <p:spPr>
          <a:xfrm>
            <a:off x="371695" y="2961175"/>
            <a:ext cx="228966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2800" u="none" cap="none" strike="noStrike">
                <a:solidFill>
                  <a:srgbClr val="7030A0"/>
                </a:solidFill>
                <a:latin typeface="Times New Roman"/>
                <a:ea typeface="Times New Roman"/>
                <a:cs typeface="Times New Roman"/>
                <a:sym typeface="Times New Roman"/>
              </a:rPr>
              <a:t>Clean Peak</a:t>
            </a:r>
            <a:endParaRPr b="1" i="0" sz="2800" u="none" cap="none" strike="noStrike">
              <a:solidFill>
                <a:srgbClr val="7030A0"/>
              </a:solidFill>
              <a:latin typeface="Times New Roman"/>
              <a:ea typeface="Times New Roman"/>
              <a:cs typeface="Times New Roman"/>
              <a:sym typeface="Times New Roman"/>
            </a:endParaRPr>
          </a:p>
        </p:txBody>
      </p:sp>
      <p:sp>
        <p:nvSpPr>
          <p:cNvPr id="214" name="Google Shape;214;p27"/>
          <p:cNvSpPr/>
          <p:nvPr/>
        </p:nvSpPr>
        <p:spPr>
          <a:xfrm>
            <a:off x="685759" y="3564156"/>
            <a:ext cx="1346257" cy="2196842"/>
          </a:xfrm>
          <a:prstGeom prst="ellipse">
            <a:avLst/>
          </a:prstGeom>
          <a:noFill/>
          <a:ln cap="flat" cmpd="sng" w="762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5" name="Google Shape;215;p27"/>
          <p:cNvSpPr txBox="1"/>
          <p:nvPr/>
        </p:nvSpPr>
        <p:spPr>
          <a:xfrm>
            <a:off x="3210876" y="1463196"/>
            <a:ext cx="178765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2800" u="none" cap="none" strike="noStrike">
                <a:solidFill>
                  <a:srgbClr val="FF0000"/>
                </a:solidFill>
                <a:latin typeface="Times New Roman"/>
                <a:ea typeface="Times New Roman"/>
                <a:cs typeface="Times New Roman"/>
                <a:sym typeface="Times New Roman"/>
              </a:rPr>
              <a:t>Pile-up</a:t>
            </a:r>
            <a:endParaRPr/>
          </a:p>
          <a:p>
            <a:pPr indent="0" lvl="0" marL="0" marR="0" rtl="0" algn="l">
              <a:lnSpc>
                <a:spcPct val="100000"/>
              </a:lnSpc>
              <a:spcBef>
                <a:spcPts val="0"/>
              </a:spcBef>
              <a:spcAft>
                <a:spcPts val="0"/>
              </a:spcAft>
              <a:buNone/>
            </a:pPr>
            <a:r>
              <a:rPr b="1" i="0" lang="en" sz="2800" u="none" cap="none" strike="noStrike">
                <a:solidFill>
                  <a:srgbClr val="FF0000"/>
                </a:solidFill>
                <a:latin typeface="Times New Roman"/>
                <a:ea typeface="Times New Roman"/>
                <a:cs typeface="Times New Roman"/>
                <a:sym typeface="Times New Roman"/>
              </a:rPr>
              <a:t>of Peaks</a:t>
            </a:r>
            <a:endParaRPr b="1" i="0" sz="2800" u="none" cap="none" strike="noStrike">
              <a:solidFill>
                <a:srgbClr val="FF0000"/>
              </a:solidFill>
              <a:latin typeface="Times New Roman"/>
              <a:ea typeface="Times New Roman"/>
              <a:cs typeface="Times New Roman"/>
              <a:sym typeface="Times New Roman"/>
            </a:endParaRPr>
          </a:p>
        </p:txBody>
      </p:sp>
      <p:sp>
        <p:nvSpPr>
          <p:cNvPr id="216" name="Google Shape;216;p27"/>
          <p:cNvSpPr/>
          <p:nvPr/>
        </p:nvSpPr>
        <p:spPr>
          <a:xfrm>
            <a:off x="4458073" y="1463196"/>
            <a:ext cx="2283680" cy="3931608"/>
          </a:xfrm>
          <a:prstGeom prst="ellipse">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7" name="Google Shape;217;p27"/>
          <p:cNvSpPr/>
          <p:nvPr/>
        </p:nvSpPr>
        <p:spPr>
          <a:xfrm>
            <a:off x="9284700" y="1153518"/>
            <a:ext cx="2385600" cy="646500"/>
          </a:xfrm>
          <a:prstGeom prst="roundRect">
            <a:avLst>
              <a:gd fmla="val 16667" name="adj"/>
            </a:avLst>
          </a:prstGeom>
          <a:solidFill>
            <a:srgbClr val="D3E0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2000" u="none" cap="none" strike="noStrike">
                <a:solidFill>
                  <a:schemeClr val="dk1"/>
                </a:solidFill>
                <a:latin typeface="Times New Roman"/>
                <a:ea typeface="Times New Roman"/>
                <a:cs typeface="Times New Roman"/>
                <a:sym typeface="Times New Roman"/>
              </a:rPr>
              <a:t>Find all peaks</a:t>
            </a:r>
            <a:endParaRPr b="1" i="0" sz="2000" u="none" cap="none" strike="noStrike">
              <a:solidFill>
                <a:schemeClr val="dk1"/>
              </a:solidFill>
              <a:latin typeface="Times New Roman"/>
              <a:ea typeface="Times New Roman"/>
              <a:cs typeface="Times New Roman"/>
              <a:sym typeface="Times New Roman"/>
            </a:endParaRPr>
          </a:p>
        </p:txBody>
      </p:sp>
      <p:sp>
        <p:nvSpPr>
          <p:cNvPr id="218" name="Google Shape;218;p27"/>
          <p:cNvSpPr/>
          <p:nvPr/>
        </p:nvSpPr>
        <p:spPr>
          <a:xfrm rot="5400000">
            <a:off x="10313728" y="1963033"/>
            <a:ext cx="327545" cy="204716"/>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9" name="Google Shape;219;p27"/>
          <p:cNvSpPr/>
          <p:nvPr/>
        </p:nvSpPr>
        <p:spPr>
          <a:xfrm>
            <a:off x="9284700" y="2250268"/>
            <a:ext cx="2385600" cy="646500"/>
          </a:xfrm>
          <a:prstGeom prst="roundRect">
            <a:avLst>
              <a:gd fmla="val 16667" name="adj"/>
            </a:avLst>
          </a:prstGeom>
          <a:solidFill>
            <a:srgbClr val="D3E0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2000" u="none" cap="none" strike="noStrike">
                <a:solidFill>
                  <a:schemeClr val="dk1"/>
                </a:solidFill>
                <a:latin typeface="Times New Roman"/>
                <a:ea typeface="Times New Roman"/>
                <a:cs typeface="Times New Roman"/>
                <a:sym typeface="Times New Roman"/>
              </a:rPr>
              <a:t>Find 20% of each peak height</a:t>
            </a:r>
            <a:endParaRPr b="1" i="0" sz="2000" u="none" cap="none" strike="noStrike">
              <a:solidFill>
                <a:schemeClr val="dk1"/>
              </a:solidFill>
              <a:latin typeface="Times New Roman"/>
              <a:ea typeface="Times New Roman"/>
              <a:cs typeface="Times New Roman"/>
              <a:sym typeface="Times New Roman"/>
            </a:endParaRPr>
          </a:p>
        </p:txBody>
      </p:sp>
      <p:sp>
        <p:nvSpPr>
          <p:cNvPr id="220" name="Google Shape;220;p27"/>
          <p:cNvSpPr/>
          <p:nvPr/>
        </p:nvSpPr>
        <p:spPr>
          <a:xfrm rot="5400000">
            <a:off x="10313728" y="3059783"/>
            <a:ext cx="327545" cy="204716"/>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1" name="Google Shape;221;p27"/>
          <p:cNvSpPr/>
          <p:nvPr/>
        </p:nvSpPr>
        <p:spPr>
          <a:xfrm>
            <a:off x="9284700" y="3328951"/>
            <a:ext cx="2385600" cy="646500"/>
          </a:xfrm>
          <a:prstGeom prst="roundRect">
            <a:avLst>
              <a:gd fmla="val 16667" name="adj"/>
            </a:avLst>
          </a:prstGeom>
          <a:solidFill>
            <a:srgbClr val="D3E0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2000" u="none" cap="none" strike="noStrike">
                <a:solidFill>
                  <a:schemeClr val="dk1"/>
                </a:solidFill>
                <a:latin typeface="Times New Roman"/>
                <a:ea typeface="Times New Roman"/>
                <a:cs typeface="Times New Roman"/>
                <a:sym typeface="Times New Roman"/>
              </a:rPr>
              <a:t>If this height has decay time &lt; 50ns </a:t>
            </a:r>
            <a:endParaRPr b="1" i="0" sz="2000" u="none" cap="none" strike="noStrike">
              <a:solidFill>
                <a:schemeClr val="dk1"/>
              </a:solidFill>
              <a:latin typeface="Times New Roman"/>
              <a:ea typeface="Times New Roman"/>
              <a:cs typeface="Times New Roman"/>
              <a:sym typeface="Times New Roman"/>
            </a:endParaRPr>
          </a:p>
        </p:txBody>
      </p:sp>
      <p:sp>
        <p:nvSpPr>
          <p:cNvPr id="222" name="Google Shape;222;p27"/>
          <p:cNvSpPr/>
          <p:nvPr/>
        </p:nvSpPr>
        <p:spPr>
          <a:xfrm rot="5400000">
            <a:off x="10313728" y="4087666"/>
            <a:ext cx="327545" cy="204716"/>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3" name="Google Shape;223;p27"/>
          <p:cNvSpPr/>
          <p:nvPr/>
        </p:nvSpPr>
        <p:spPr>
          <a:xfrm>
            <a:off x="9284700" y="4374821"/>
            <a:ext cx="2385600" cy="646500"/>
          </a:xfrm>
          <a:prstGeom prst="roundRect">
            <a:avLst>
              <a:gd fmla="val 16667" name="adj"/>
            </a:avLst>
          </a:prstGeom>
          <a:solidFill>
            <a:srgbClr val="D3E0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 sz="2000" u="none" cap="none" strike="noStrike">
                <a:solidFill>
                  <a:schemeClr val="dk1"/>
                </a:solidFill>
                <a:latin typeface="Times New Roman"/>
                <a:ea typeface="Times New Roman"/>
                <a:cs typeface="Times New Roman"/>
                <a:sym typeface="Times New Roman"/>
              </a:rPr>
              <a:t>Clean Peak</a:t>
            </a:r>
            <a:endParaRPr b="1" i="0" sz="20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8"/>
          <p:cNvSpPr txBox="1"/>
          <p:nvPr>
            <p:ph idx="12" type="sldNum"/>
          </p:nvPr>
        </p:nvSpPr>
        <p:spPr>
          <a:xfrm>
            <a:off x="8931329" y="6420600"/>
            <a:ext cx="2742600" cy="3651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30" name="Google Shape;230;p28" title="peak_fit_cebr_a.png"/>
          <p:cNvPicPr preferRelativeResize="0"/>
          <p:nvPr/>
        </p:nvPicPr>
        <p:blipFill>
          <a:blip r:embed="rId3">
            <a:alphaModFix/>
          </a:blip>
          <a:stretch>
            <a:fillRect/>
          </a:stretch>
        </p:blipFill>
        <p:spPr>
          <a:xfrm>
            <a:off x="2708109" y="1307999"/>
            <a:ext cx="6369464" cy="4777098"/>
          </a:xfrm>
          <a:prstGeom prst="rect">
            <a:avLst/>
          </a:prstGeom>
          <a:noFill/>
          <a:ln>
            <a:noFill/>
          </a:ln>
        </p:spPr>
      </p:pic>
      <p:sp>
        <p:nvSpPr>
          <p:cNvPr id="231" name="Google Shape;231;p28"/>
          <p:cNvSpPr txBox="1"/>
          <p:nvPr/>
        </p:nvSpPr>
        <p:spPr>
          <a:xfrm>
            <a:off x="6815850" y="179700"/>
            <a:ext cx="4937700" cy="723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000"/>
              <a:buFont typeface="Arial"/>
              <a:buNone/>
            </a:pPr>
            <a:r>
              <a:rPr b="1" i="0" lang="en" sz="3500" u="none" cap="none" strike="noStrike">
                <a:solidFill>
                  <a:schemeClr val="lt1"/>
                </a:solidFill>
                <a:latin typeface="Century Gothic"/>
                <a:ea typeface="Century Gothic"/>
                <a:cs typeface="Century Gothic"/>
                <a:sym typeface="Century Gothic"/>
              </a:rPr>
              <a:t>Pile up Filte</a:t>
            </a:r>
            <a:r>
              <a:rPr b="1" i="0" lang="en" sz="3500" u="none" cap="none" strike="noStrike">
                <a:solidFill>
                  <a:schemeClr val="lt1"/>
                </a:solidFill>
                <a:latin typeface="Times New Roman"/>
                <a:ea typeface="Times New Roman"/>
                <a:cs typeface="Times New Roman"/>
                <a:sym typeface="Times New Roman"/>
              </a:rPr>
              <a:t>r</a:t>
            </a:r>
            <a:endParaRPr b="1" i="0" sz="35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A graph of a number of numbers and a line&#10;&#10;AI-generated content may be incorrect." id="236" name="Google Shape;236;p29"/>
          <p:cNvPicPr preferRelativeResize="0"/>
          <p:nvPr/>
        </p:nvPicPr>
        <p:blipFill rotWithShape="1">
          <a:blip r:embed="rId3">
            <a:alphaModFix/>
          </a:blip>
          <a:srcRect b="0" l="0" r="0" t="0"/>
          <a:stretch/>
        </p:blipFill>
        <p:spPr>
          <a:xfrm>
            <a:off x="163774" y="1346039"/>
            <a:ext cx="5711585" cy="4629086"/>
          </a:xfrm>
          <a:prstGeom prst="rect">
            <a:avLst/>
          </a:prstGeom>
          <a:noFill/>
          <a:ln>
            <a:noFill/>
          </a:ln>
        </p:spPr>
      </p:pic>
      <p:pic>
        <p:nvPicPr>
          <p:cNvPr descr="A graph of a graph&#10;&#10;AI-generated content may be incorrect." id="237" name="Google Shape;237;p29"/>
          <p:cNvPicPr preferRelativeResize="0"/>
          <p:nvPr/>
        </p:nvPicPr>
        <p:blipFill rotWithShape="1">
          <a:blip r:embed="rId4">
            <a:alphaModFix/>
          </a:blip>
          <a:srcRect b="0" l="0" r="0" t="0"/>
          <a:stretch/>
        </p:blipFill>
        <p:spPr>
          <a:xfrm>
            <a:off x="6305511" y="1346039"/>
            <a:ext cx="5711585" cy="4627523"/>
          </a:xfrm>
          <a:prstGeom prst="rect">
            <a:avLst/>
          </a:prstGeom>
          <a:noFill/>
          <a:ln>
            <a:noFill/>
          </a:ln>
        </p:spPr>
      </p:pic>
      <p:sp>
        <p:nvSpPr>
          <p:cNvPr id="238" name="Google Shape;238;p29"/>
          <p:cNvSpPr txBox="1"/>
          <p:nvPr>
            <p:ph idx="12" type="sldNum"/>
          </p:nvPr>
        </p:nvSpPr>
        <p:spPr>
          <a:xfrm>
            <a:off x="8931329" y="6420600"/>
            <a:ext cx="2742600" cy="3651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800"/>
              <a:buNone/>
            </a:pPr>
            <a:fld id="{00000000-1234-1234-1234-123412341234}" type="slidenum">
              <a:rPr b="1" lang="en" sz="1800"/>
              <a:t>‹#›</a:t>
            </a:fld>
            <a:endParaRPr b="1" sz="1800"/>
          </a:p>
        </p:txBody>
      </p:sp>
      <p:sp>
        <p:nvSpPr>
          <p:cNvPr id="239" name="Google Shape;239;p29"/>
          <p:cNvSpPr txBox="1"/>
          <p:nvPr/>
        </p:nvSpPr>
        <p:spPr>
          <a:xfrm>
            <a:off x="5422750" y="179700"/>
            <a:ext cx="6720600" cy="723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000"/>
              <a:buFont typeface="Arial"/>
              <a:buNone/>
            </a:pPr>
            <a:r>
              <a:rPr b="1" i="0" lang="en" sz="3000" u="none" cap="none" strike="noStrike">
                <a:solidFill>
                  <a:schemeClr val="lt1"/>
                </a:solidFill>
                <a:latin typeface="Times New Roman"/>
                <a:ea typeface="Times New Roman"/>
                <a:cs typeface="Times New Roman"/>
                <a:sym typeface="Times New Roman"/>
              </a:rPr>
              <a:t> </a:t>
            </a:r>
            <a:r>
              <a:rPr b="1" i="0" lang="en" sz="3500" u="none" cap="none" strike="noStrike">
                <a:solidFill>
                  <a:schemeClr val="lt1"/>
                </a:solidFill>
                <a:latin typeface="Century Gothic"/>
                <a:ea typeface="Century Gothic"/>
                <a:cs typeface="Century Gothic"/>
                <a:sym typeface="Century Gothic"/>
              </a:rPr>
              <a:t>Pulse Shape Discrimination</a:t>
            </a:r>
            <a:endParaRPr b="1" i="0" sz="3500" u="none" cap="none" strike="noStrike">
              <a:solidFill>
                <a:schemeClr val="lt1"/>
              </a:solidFill>
              <a:latin typeface="Century Gothic"/>
              <a:ea typeface="Century Gothic"/>
              <a:cs typeface="Century Gothic"/>
              <a:sym typeface="Century Gothic"/>
            </a:endParaRPr>
          </a:p>
        </p:txBody>
      </p:sp>
      <p:sp>
        <p:nvSpPr>
          <p:cNvPr id="240" name="Google Shape;240;p29"/>
          <p:cNvSpPr txBox="1"/>
          <p:nvPr/>
        </p:nvSpPr>
        <p:spPr>
          <a:xfrm>
            <a:off x="8557147" y="1910685"/>
            <a:ext cx="238835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3200" u="none" cap="none" strike="noStrike">
                <a:solidFill>
                  <a:srgbClr val="000000"/>
                </a:solidFill>
                <a:latin typeface="Times New Roman"/>
                <a:ea typeface="Times New Roman"/>
                <a:cs typeface="Times New Roman"/>
                <a:sym typeface="Times New Roman"/>
              </a:rPr>
              <a:t>CeBr-A (Unshielded)</a:t>
            </a:r>
            <a:endParaRPr b="0" i="0" sz="3200" u="none" cap="none" strike="noStrike">
              <a:solidFill>
                <a:srgbClr val="000000"/>
              </a:solidFill>
              <a:latin typeface="Times New Roman"/>
              <a:ea typeface="Times New Roman"/>
              <a:cs typeface="Times New Roman"/>
              <a:sym typeface="Times New Roman"/>
            </a:endParaRPr>
          </a:p>
        </p:txBody>
      </p:sp>
      <p:sp>
        <p:nvSpPr>
          <p:cNvPr id="241" name="Google Shape;241;p29"/>
          <p:cNvSpPr txBox="1"/>
          <p:nvPr/>
        </p:nvSpPr>
        <p:spPr>
          <a:xfrm>
            <a:off x="2566467" y="1910685"/>
            <a:ext cx="2224585"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3200" u="none" cap="none" strike="noStrike">
                <a:solidFill>
                  <a:srgbClr val="000000"/>
                </a:solidFill>
                <a:latin typeface="Times New Roman"/>
                <a:ea typeface="Times New Roman"/>
                <a:cs typeface="Times New Roman"/>
                <a:sym typeface="Times New Roman"/>
              </a:rPr>
              <a:t>CeBr-A (Shielded)</a:t>
            </a:r>
            <a:endParaRPr b="0" i="0" sz="32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Motiv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PP template">
  <a:themeElements>
    <a:clrScheme name="IPP">
      <a:dk1>
        <a:srgbClr val="000000"/>
      </a:dk1>
      <a:lt1>
        <a:srgbClr val="FFFFFF"/>
      </a:lt1>
      <a:dk2>
        <a:srgbClr val="02267E"/>
      </a:dk2>
      <a:lt2>
        <a:srgbClr val="DDDDDD"/>
      </a:lt2>
      <a:accent1>
        <a:srgbClr val="02267E"/>
      </a:accent1>
      <a:accent2>
        <a:srgbClr val="FF0098"/>
      </a:accent2>
      <a:accent3>
        <a:srgbClr val="418AB3"/>
      </a:accent3>
      <a:accent4>
        <a:srgbClr val="A6B727"/>
      </a:accent4>
      <a:accent5>
        <a:srgbClr val="F69200"/>
      </a:accent5>
      <a:accent6>
        <a:srgbClr val="DF5327"/>
      </a:accent6>
      <a:hlink>
        <a:srgbClr val="02267E"/>
      </a:hlink>
      <a:folHlink>
        <a:srgbClr val="0226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PP template">
  <a:themeElements>
    <a:clrScheme name="IPP">
      <a:dk1>
        <a:srgbClr val="000000"/>
      </a:dk1>
      <a:lt1>
        <a:srgbClr val="FFFFFF"/>
      </a:lt1>
      <a:dk2>
        <a:srgbClr val="02267E"/>
      </a:dk2>
      <a:lt2>
        <a:srgbClr val="DDDDDD"/>
      </a:lt2>
      <a:accent1>
        <a:srgbClr val="02267E"/>
      </a:accent1>
      <a:accent2>
        <a:srgbClr val="FF0098"/>
      </a:accent2>
      <a:accent3>
        <a:srgbClr val="418AB3"/>
      </a:accent3>
      <a:accent4>
        <a:srgbClr val="A6B727"/>
      </a:accent4>
      <a:accent5>
        <a:srgbClr val="F69200"/>
      </a:accent5>
      <a:accent6>
        <a:srgbClr val="DF5327"/>
      </a:accent6>
      <a:hlink>
        <a:srgbClr val="02267E"/>
      </a:hlink>
      <a:folHlink>
        <a:srgbClr val="0226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