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80" r:id="rId5"/>
    <p:sldId id="301" r:id="rId6"/>
    <p:sldId id="283" r:id="rId7"/>
    <p:sldId id="284" r:id="rId8"/>
    <p:sldId id="285" r:id="rId9"/>
    <p:sldId id="286" r:id="rId10"/>
    <p:sldId id="287" r:id="rId11"/>
    <p:sldId id="302" r:id="rId12"/>
    <p:sldId id="288" r:id="rId13"/>
    <p:sldId id="289" r:id="rId14"/>
    <p:sldId id="290" r:id="rId15"/>
    <p:sldId id="293" r:id="rId16"/>
    <p:sldId id="294" r:id="rId17"/>
    <p:sldId id="295" r:id="rId18"/>
    <p:sldId id="307" r:id="rId19"/>
    <p:sldId id="311" r:id="rId20"/>
    <p:sldId id="309" r:id="rId21"/>
    <p:sldId id="310" r:id="rId22"/>
    <p:sldId id="296" r:id="rId23"/>
    <p:sldId id="25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E95D2-5477-4BEB-AF65-E79B532831D0}" type="datetimeFigureOut">
              <a:rPr lang="cs-CZ" smtClean="0"/>
              <a:t>23.05.2020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01F-A763-49F0-9340-9CE6E525A0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29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66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3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31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12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15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05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7AEF8-2017-48A4-A83B-16D156A124D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81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68DE67-1BFE-4B37-BFF2-B86BD3E19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80DB342-C423-43CF-8A98-0C87E15A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532C7AE-754D-487E-BAB1-051418C6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375879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EE7D89-7E9F-4B05-83A2-B4495925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8E018707-03C8-46D1-B798-CCB12E535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0A87912-12C0-43C5-821B-918650C5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311431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56EE464-5DD3-4041-B4D2-1291CE992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1F99CFC-FB2D-470A-858D-95612AE08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5915DBE-BDF2-4055-AF18-FBB77374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238752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BC4894-B2DA-441B-BC28-C66BF3C5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29C4FF5-FF0E-4DE9-AC12-E1F5E29B2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31B5451-B7E0-48B2-9F9F-2B638770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73730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33D67A-6C03-4222-A48F-1C4CFB75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01A7D9D5-7A26-49F8-BE6A-38AE5234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0E74540-31A8-4139-A456-9E6D807D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2928597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7F6455-B2CA-4E81-891B-1AFB6CE4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5CAE9A1-D7A7-4A01-82EA-75340C9E3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44CC34C5-5114-4577-864A-604EE4938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00EB63-55EE-4AFD-82D0-16C2ABBAA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288618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B1D775-BD07-4564-8C2B-177B2B56E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4AB2E856-0B53-485E-9070-1BF54FFC6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5D30BB9C-C25C-47E0-A5A7-5B0D011EA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1581CA38-3004-4BB0-A625-30E2008B5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29E876CC-5FB3-48CA-B844-E2F9BF68E2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7C1199C1-628E-46E9-A512-5401616E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1686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B89DC5-ADB1-48C3-8528-09BB4EF6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F3A7104-2765-4DC6-97CF-FD25051B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277143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9DD441B6-499C-414C-A3D7-5D494BA1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279848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B05EDA-329B-404D-90D4-B9734A07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EA6B376-5F0D-40B7-950F-FF2F890C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0B487BCD-07EE-4C41-90BD-C5282858D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E854C7E-C4C0-4892-99D3-658E5314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853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8E48C7-43AD-455E-8D05-2245B1F0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8827DABC-1041-4517-BBBC-899806444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5E028655-D3FC-4A85-A798-692589C4D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EF5A51C-6B69-4A75-9DBE-7F362CFE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58156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003BD797-EAB1-4449-B220-C0D62041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6C9350D1-0950-4CD7-9C36-4F055C226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019F95A-9100-4BB4-86EA-2168467D6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61917" y="6369797"/>
            <a:ext cx="3173506" cy="365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/>
              <a:t>Středoškolská odborná činnost 2020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4F54974-254F-49ED-AE38-4CC4B51D41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54" y="6199701"/>
            <a:ext cx="334219" cy="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8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BC8612-9103-4582-A3A5-A7B9AA0B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17" y="2617692"/>
            <a:ext cx="11604812" cy="3503708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dirty="0" smtClean="0"/>
              <a:t>	</a:t>
            </a:r>
            <a:r>
              <a:rPr lang="cs-CZ" sz="5300" dirty="0" smtClean="0"/>
              <a:t>Stabilizace plazmatu na tokamaku GOLEM</a:t>
            </a:r>
            <a:br>
              <a:rPr lang="cs-CZ" sz="5300" dirty="0" smtClean="0"/>
            </a:br>
            <a:r>
              <a:rPr lang="cs-CZ" sz="5300" dirty="0" smtClean="0"/>
              <a:t/>
            </a:r>
            <a:br>
              <a:rPr lang="cs-CZ" sz="5300" dirty="0" smtClean="0"/>
            </a:br>
            <a:r>
              <a:rPr lang="cs-CZ" sz="3600" dirty="0" smtClean="0"/>
              <a:t>Jméno</a:t>
            </a:r>
            <a:r>
              <a:rPr lang="cs-CZ" sz="3200" dirty="0" smtClean="0"/>
              <a:t>:</a:t>
            </a:r>
            <a:r>
              <a:rPr lang="cs-CZ" sz="3200" dirty="0"/>
              <a:t>	</a:t>
            </a:r>
            <a:r>
              <a:rPr lang="cs-CZ" sz="4000" dirty="0" smtClean="0"/>
              <a:t>Daniela Kropáčková</a:t>
            </a:r>
            <a:r>
              <a:rPr lang="cs-CZ" dirty="0"/>
              <a:t/>
            </a:r>
            <a:br>
              <a:rPr lang="cs-CZ" dirty="0"/>
            </a:br>
            <a:r>
              <a:rPr lang="cs-CZ" sz="3600" dirty="0" smtClean="0"/>
              <a:t>Škola: </a:t>
            </a:r>
            <a:r>
              <a:rPr lang="cs-CZ" sz="4400" dirty="0" smtClean="0"/>
              <a:t>	</a:t>
            </a:r>
            <a:r>
              <a:rPr lang="cs-CZ" sz="4000" dirty="0" smtClean="0"/>
              <a:t>Gymnázium Brno, Křenová, p. o.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3600" dirty="0"/>
              <a:t>Kraj</a:t>
            </a:r>
            <a:r>
              <a:rPr lang="cs-CZ" sz="3600" dirty="0" smtClean="0"/>
              <a:t>: </a:t>
            </a:r>
            <a:r>
              <a:rPr lang="cs-CZ" sz="4400" dirty="0" smtClean="0"/>
              <a:t>	</a:t>
            </a:r>
            <a:r>
              <a:rPr lang="cs-CZ" sz="4400" dirty="0"/>
              <a:t>	</a:t>
            </a:r>
            <a:r>
              <a:rPr lang="cs-CZ" sz="4000" dirty="0" smtClean="0"/>
              <a:t>Jihomoravský</a:t>
            </a:r>
            <a:endParaRPr lang="cs-CZ" sz="53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C7560B1-72B6-4800-9480-2B7B735FD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>
          <a:xfrm>
            <a:off x="1" y="0"/>
            <a:ext cx="4603376" cy="2662518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B7B2C3B0-DD33-46E3-89B7-181610C1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Středoškolská odborná činnost 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3C86918-7174-4C10-AE58-66D312E70443}"/>
              </a:ext>
            </a:extLst>
          </p:cNvPr>
          <p:cNvSpPr txBox="1"/>
          <p:nvPr/>
        </p:nvSpPr>
        <p:spPr>
          <a:xfrm>
            <a:off x="5446059" y="793376"/>
            <a:ext cx="6100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Obor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: 02. Fyzika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31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r="7983"/>
          <a:stretch/>
        </p:blipFill>
        <p:spPr>
          <a:xfrm>
            <a:off x="1290743" y="1404886"/>
            <a:ext cx="4320988" cy="2391885"/>
          </a:xfrm>
          <a:ln w="12700">
            <a:solidFill>
              <a:schemeClr val="accent1"/>
            </a:solidFill>
          </a:ln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r="8057"/>
          <a:stretch/>
        </p:blipFill>
        <p:spPr>
          <a:xfrm>
            <a:off x="7027892" y="1404886"/>
            <a:ext cx="4320989" cy="23918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958"/>
          <a:stretch/>
        </p:blipFill>
        <p:spPr>
          <a:xfrm>
            <a:off x="1288473" y="4047146"/>
            <a:ext cx="4318777" cy="23918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658"/>
          <a:stretch/>
        </p:blipFill>
        <p:spPr>
          <a:xfrm>
            <a:off x="7027891" y="4016877"/>
            <a:ext cx="4320000" cy="24013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7" name="TextovéPole 26"/>
          <p:cNvSpPr txBox="1"/>
          <p:nvPr/>
        </p:nvSpPr>
        <p:spPr>
          <a:xfrm>
            <a:off x="826808" y="1759996"/>
            <a:ext cx="461665" cy="16816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dirty="0" smtClean="0"/>
              <a:t>Vakuový výboj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831290" y="4212671"/>
            <a:ext cx="461665" cy="20770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dirty="0" smtClean="0"/>
              <a:t>Bez elektrického pole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6553218" y="4093673"/>
            <a:ext cx="461665" cy="23150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dirty="0" smtClean="0"/>
              <a:t>Bez magnetického pole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553218" y="1609521"/>
            <a:ext cx="461665" cy="19826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dirty="0" smtClean="0"/>
              <a:t>Výboj s plazmatem</a:t>
            </a:r>
            <a:endParaRPr lang="cs-CZ" dirty="0"/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Měření vertikálního rozptylového pole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35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658"/>
          <a:stretch/>
        </p:blipFill>
        <p:spPr>
          <a:xfrm>
            <a:off x="270935" y="2243196"/>
            <a:ext cx="5522508" cy="30697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Měření vertikálního rozptylového pole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5971"/>
          <a:stretch/>
        </p:blipFill>
        <p:spPr>
          <a:xfrm>
            <a:off x="6197600" y="2243196"/>
            <a:ext cx="5630333" cy="30952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15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422400" y="2062163"/>
            <a:ext cx="9144000" cy="2387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cs-CZ" dirty="0"/>
              <a:t>Stabilizace plazmatu vnitřním kvadrupólem</a:t>
            </a:r>
          </a:p>
        </p:txBody>
      </p:sp>
    </p:spTree>
    <p:extLst>
      <p:ext uri="{BB962C8B-B14F-4D97-AF65-F5344CB8AC3E}">
        <p14:creationId xmlns:p14="http://schemas.microsoft.com/office/powerpoint/2010/main" val="37802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První měření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28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2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r="7868"/>
          <a:stretch/>
        </p:blipFill>
        <p:spPr>
          <a:xfrm>
            <a:off x="914401" y="1931948"/>
            <a:ext cx="5325005" cy="40967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r="7913"/>
          <a:stretch/>
        </p:blipFill>
        <p:spPr>
          <a:xfrm>
            <a:off x="6140303" y="2516031"/>
            <a:ext cx="5023884" cy="28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Druhé měření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cs-CZ" dirty="0" smtClean="0"/>
                  <a:t>  Porovnání cívek</a:t>
                </a:r>
              </a:p>
              <a:p>
                <a:pPr lvl="2"/>
                <a:r>
                  <a:rPr lang="cs-CZ" dirty="0" smtClean="0"/>
                  <a:t>Malá cívka -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=42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cs-CZ" dirty="0" smtClean="0"/>
              </a:p>
              <a:p>
                <a:pPr lvl="2"/>
                <a:r>
                  <a:rPr lang="cs-CZ" dirty="0" smtClean="0"/>
                  <a:t>Velká cívka -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𝑚𝐻</m:t>
                    </m:r>
                  </m:oMath>
                </a14:m>
                <a:endParaRPr lang="en-US" dirty="0"/>
              </a:p>
              <a:p>
                <a:pPr lvl="2"/>
                <a:endParaRPr lang="cs-CZ" dirty="0" smtClean="0"/>
              </a:p>
              <a:p>
                <a:pPr lvl="2"/>
                <a:endParaRPr lang="cs-CZ" dirty="0"/>
              </a:p>
            </p:txBody>
          </p:sp>
        </mc:Choice>
        <mc:Fallback xmlns="">
          <p:sp>
            <p:nvSpPr>
              <p:cNvPr id="9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 rotWithShape="0">
                <a:blip r:embed="rId3"/>
                <a:stretch>
                  <a:fillRect t="-209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/>
          <a:stretch/>
        </p:blipFill>
        <p:spPr>
          <a:xfrm>
            <a:off x="1066800" y="3073400"/>
            <a:ext cx="10058400" cy="29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Druhé měření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8462" r="7492"/>
          <a:stretch/>
        </p:blipFill>
        <p:spPr>
          <a:xfrm>
            <a:off x="2184400" y="2466027"/>
            <a:ext cx="6896100" cy="3600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32842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2400" dirty="0" smtClean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𝐵𝑇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80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cs-CZ" sz="2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2400" dirty="0" smtClean="0"/>
                  <a:t> ,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𝑚𝑃𝑎</m:t>
                    </m:r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5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32842"/>
              </a:xfrm>
              <a:blipFill rotWithShape="0">
                <a:blip r:embed="rId4"/>
                <a:stretch>
                  <a:fillRect t="-17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10705" r="7404" b="1764"/>
          <a:stretch/>
        </p:blipFill>
        <p:spPr>
          <a:xfrm>
            <a:off x="1789027" y="2288460"/>
            <a:ext cx="8133906" cy="39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adpis 1"/>
          <p:cNvSpPr txBox="1">
            <a:spLocks/>
          </p:cNvSpPr>
          <p:nvPr/>
        </p:nvSpPr>
        <p:spPr>
          <a:xfrm>
            <a:off x="838200" y="338941"/>
            <a:ext cx="10515600" cy="90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Druhé měření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91694"/>
            <a:ext cx="10058400" cy="330250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10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242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Shrnutí výsledků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0" y="1774826"/>
            <a:ext cx="10515600" cy="1904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Ovlivnění horizontální polohy plazmatu </a:t>
            </a:r>
          </a:p>
          <a:p>
            <a:r>
              <a:rPr lang="cs-CZ" dirty="0"/>
              <a:t>Prodloužení délky výboje o více jak 1 </a:t>
            </a:r>
            <a:r>
              <a:rPr lang="cs-CZ" dirty="0" err="1"/>
              <a:t>ms</a:t>
            </a:r>
            <a:r>
              <a:rPr lang="cs-CZ" dirty="0"/>
              <a:t> </a:t>
            </a:r>
          </a:p>
          <a:p>
            <a:r>
              <a:rPr lang="cs-CZ" dirty="0"/>
              <a:t>Úspěšné zprovoznění vnitřního kvadrupólu</a:t>
            </a:r>
          </a:p>
        </p:txBody>
      </p:sp>
    </p:spTree>
    <p:extLst>
      <p:ext uri="{BB962C8B-B14F-4D97-AF65-F5344CB8AC3E}">
        <p14:creationId xmlns:p14="http://schemas.microsoft.com/office/powerpoint/2010/main" val="28158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242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/>
              <a:t>Jak práce </a:t>
            </a:r>
            <a:r>
              <a:rPr lang="cs-CZ" dirty="0" smtClean="0"/>
              <a:t>pokračuje?</a:t>
            </a: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Nový zdroj napětí – </a:t>
            </a:r>
            <a:r>
              <a:rPr lang="cs-CZ" dirty="0" err="1"/>
              <a:t>max</a:t>
            </a:r>
            <a:r>
              <a:rPr lang="cs-CZ" dirty="0"/>
              <a:t> 160 V</a:t>
            </a:r>
          </a:p>
          <a:p>
            <a:r>
              <a:rPr lang="cs-CZ" dirty="0"/>
              <a:t>Vykreslení </a:t>
            </a:r>
            <a:r>
              <a:rPr lang="cs-CZ" i="1" dirty="0"/>
              <a:t>∆r, ∆z, a </a:t>
            </a:r>
            <a:r>
              <a:rPr lang="cs-CZ" dirty="0"/>
              <a:t>na webových stránkách tokamaku ihned po výboji</a:t>
            </a:r>
          </a:p>
          <a:p>
            <a:endParaRPr lang="cs-CZ" i="1" dirty="0"/>
          </a:p>
        </p:txBody>
      </p:sp>
      <p:pic>
        <p:nvPicPr>
          <p:cNvPr id="4" name="2020-05-23 at 10-02-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4524" y="2901627"/>
            <a:ext cx="5822951" cy="3275336"/>
          </a:xfrm>
        </p:spPr>
      </p:pic>
    </p:spTree>
    <p:extLst>
      <p:ext uri="{BB962C8B-B14F-4D97-AF65-F5344CB8AC3E}">
        <p14:creationId xmlns:p14="http://schemas.microsoft.com/office/powerpoint/2010/main" val="24739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242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/>
              <a:t>Jak práce </a:t>
            </a:r>
            <a:r>
              <a:rPr lang="cs-CZ" dirty="0" smtClean="0"/>
              <a:t>pokračuje?</a:t>
            </a: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Nový zdroj napětí – </a:t>
            </a:r>
            <a:r>
              <a:rPr lang="cs-CZ" dirty="0" err="1"/>
              <a:t>max</a:t>
            </a:r>
            <a:r>
              <a:rPr lang="cs-CZ" dirty="0"/>
              <a:t> 160 V</a:t>
            </a:r>
          </a:p>
          <a:p>
            <a:r>
              <a:rPr lang="cs-CZ" dirty="0"/>
              <a:t>Vykreslení </a:t>
            </a:r>
            <a:r>
              <a:rPr lang="cs-CZ" i="1" dirty="0"/>
              <a:t>∆r, ∆z, a </a:t>
            </a:r>
            <a:r>
              <a:rPr lang="cs-CZ" dirty="0"/>
              <a:t>na webových stránkách tokamaku ihned po výboji</a:t>
            </a:r>
          </a:p>
          <a:p>
            <a:endParaRPr lang="cs-CZ" i="1" dirty="0"/>
          </a:p>
        </p:txBody>
      </p:sp>
      <p:pic>
        <p:nvPicPr>
          <p:cNvPr id="4" name="2020-05-23 at 10-02-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4524" y="2901627"/>
            <a:ext cx="5822951" cy="3275336"/>
          </a:xfrm>
        </p:spPr>
      </p:pic>
    </p:spTree>
    <p:extLst>
      <p:ext uri="{BB962C8B-B14F-4D97-AF65-F5344CB8AC3E}">
        <p14:creationId xmlns:p14="http://schemas.microsoft.com/office/powerpoint/2010/main" val="3512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598564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Motivace a cíl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598" cy="19589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cs-CZ" dirty="0" smtClean="0"/>
              <a:t>Potlačení sil působících na plazma - </a:t>
            </a:r>
            <a:r>
              <a:rPr lang="en-US" dirty="0" smtClean="0"/>
              <a:t>&gt; </a:t>
            </a:r>
            <a:r>
              <a:rPr lang="cs-CZ" dirty="0" smtClean="0"/>
              <a:t>zábrana </a:t>
            </a:r>
            <a:r>
              <a:rPr lang="cs-CZ" dirty="0" err="1" smtClean="0"/>
              <a:t>disrupcí</a:t>
            </a:r>
            <a:r>
              <a:rPr lang="cs-CZ" dirty="0" err="1"/>
              <a:t>m</a:t>
            </a:r>
            <a:endParaRPr lang="cs-CZ" dirty="0" smtClean="0"/>
          </a:p>
          <a:p>
            <a:r>
              <a:rPr lang="cs-CZ" dirty="0"/>
              <a:t>Zprovoznění stabilizace vnitřním kvadrupólem </a:t>
            </a:r>
          </a:p>
          <a:p>
            <a:r>
              <a:rPr lang="cs-CZ" dirty="0" smtClean="0"/>
              <a:t>Ovlivnění polohy plazmatu v horizontálním směru</a:t>
            </a:r>
          </a:p>
        </p:txBody>
      </p:sp>
    </p:spTree>
    <p:extLst>
      <p:ext uri="{BB962C8B-B14F-4D97-AF65-F5344CB8AC3E}">
        <p14:creationId xmlns:p14="http://schemas.microsoft.com/office/powerpoint/2010/main" val="14778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242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/>
              <a:t>Jak práce </a:t>
            </a:r>
            <a:r>
              <a:rPr lang="cs-CZ" dirty="0" smtClean="0"/>
              <a:t>pokračuje?</a:t>
            </a:r>
            <a:endParaRPr lang="cs-CZ" dirty="0"/>
          </a:p>
        </p:txBody>
      </p:sp>
      <p:pic>
        <p:nvPicPr>
          <p:cNvPr id="7" name="porovnani_#32778_327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466" y="1656159"/>
            <a:ext cx="8940271" cy="44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3242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/>
              <a:t>Jak práce </a:t>
            </a:r>
            <a:r>
              <a:rPr lang="cs-CZ" dirty="0" smtClean="0"/>
              <a:t>pokračuje?</a:t>
            </a:r>
            <a:endParaRPr lang="cs-CZ" dirty="0"/>
          </a:p>
        </p:txBody>
      </p:sp>
      <p:pic>
        <p:nvPicPr>
          <p:cNvPr id="7" name="porovnani_#32778_327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5466" y="1656159"/>
            <a:ext cx="8940271" cy="44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14286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Budoucnost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4825"/>
                <a:ext cx="10515600" cy="2314575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>
                <a:normAutofit/>
              </a:bodyPr>
              <a:lstStyle/>
              <a:p>
                <a:r>
                  <a:rPr lang="cs-CZ" dirty="0" smtClean="0"/>
                  <a:t>Proč bylo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cs-CZ" dirty="0" smtClean="0"/>
                  <a:t>naměřeno i v době, kdy již komorou neprotékal proud</a:t>
                </a:r>
              </a:p>
              <a:p>
                <a:r>
                  <a:rPr lang="cs-CZ" dirty="0" smtClean="0"/>
                  <a:t>Proč pohyb plazmatu neodpovídá teorii </a:t>
                </a:r>
              </a:p>
              <a:p>
                <a:pPr lvl="1"/>
                <a:r>
                  <a:rPr lang="cs-CZ" dirty="0" smtClean="0"/>
                  <a:t>Ověřit dalšími diagnostikami např. elektrickými sondami, rychlými kamerami</a:t>
                </a:r>
              </a:p>
              <a:p>
                <a:r>
                  <a:rPr lang="cs-CZ" dirty="0" err="1" smtClean="0"/>
                  <a:t>SuperCapacitor</a:t>
                </a:r>
                <a:endParaRPr lang="cs-CZ" dirty="0" smtClean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4825"/>
                <a:ext cx="10515600" cy="2314575"/>
              </a:xfrm>
              <a:blipFill rotWithShape="0">
                <a:blip r:embed="rId2"/>
                <a:stretch>
                  <a:fillRect l="-98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5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F3B8CD76-0C13-4A26-B605-1D939F6A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Středoškolská odborná činnost 2020</a:t>
            </a:r>
          </a:p>
        </p:txBody>
      </p:sp>
    </p:spTree>
    <p:extLst>
      <p:ext uri="{BB962C8B-B14F-4D97-AF65-F5344CB8AC3E}">
        <p14:creationId xmlns:p14="http://schemas.microsoft.com/office/powerpoint/2010/main" val="35256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039" y="602192"/>
            <a:ext cx="10515600" cy="9000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Tokamak GOLEM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9" y="2197553"/>
            <a:ext cx="5117495" cy="3430320"/>
          </a:xfrm>
          <a:ln w="12700">
            <a:solidFill>
              <a:schemeClr val="accent1"/>
            </a:solidFill>
          </a:ln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1200"/>
          <a:stretch/>
        </p:blipFill>
        <p:spPr>
          <a:xfrm>
            <a:off x="6426199" y="2197963"/>
            <a:ext cx="4932439" cy="3429910"/>
          </a:xfr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73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08239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</a:t>
            </a:r>
            <a:r>
              <a:rPr lang="cs-CZ" dirty="0" err="1" smtClean="0"/>
              <a:t>íly</a:t>
            </a:r>
            <a:r>
              <a:rPr lang="cs-CZ" dirty="0" smtClean="0"/>
              <a:t> roztahující prstenec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15601" cy="42873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cs-CZ" dirty="0" smtClean="0"/>
              <a:t>Ampérova síla</a:t>
            </a:r>
          </a:p>
          <a:p>
            <a:endParaRPr lang="cs-CZ" dirty="0"/>
          </a:p>
          <a:p>
            <a:r>
              <a:rPr lang="cs-CZ" dirty="0" smtClean="0"/>
              <a:t>Hydrostatická síla</a:t>
            </a:r>
          </a:p>
          <a:p>
            <a:endParaRPr lang="cs-CZ" dirty="0" smtClean="0"/>
          </a:p>
          <a:p>
            <a:r>
              <a:rPr lang="cs-CZ" dirty="0" smtClean="0"/>
              <a:t>Síla 1/R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4" y="1878622"/>
            <a:ext cx="5400906" cy="42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18341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Vnější magnetické pole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54312"/>
          <a:stretch/>
        </p:blipFill>
        <p:spPr>
          <a:xfrm>
            <a:off x="3881967" y="2096348"/>
            <a:ext cx="5122333" cy="38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18341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Vnitřní kvadrupól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2926833" y="2092097"/>
            <a:ext cx="6011114" cy="39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18341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err="1" smtClean="0"/>
              <a:t>Mirnovovy</a:t>
            </a:r>
            <a:r>
              <a:rPr lang="cs-CZ" dirty="0" smtClean="0"/>
              <a:t> cívky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73" y="2092097"/>
            <a:ext cx="6087325" cy="394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50257" y="4431447"/>
                <a:ext cx="2528047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57" y="4431447"/>
                <a:ext cx="2528047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950257" y="3343613"/>
                <a:ext cx="2528047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57" y="3343613"/>
                <a:ext cx="2528047" cy="65768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18341"/>
            <a:ext cx="10515600" cy="900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/>
              <a:t>Obvod vnitřního kvadrupólu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8987"/>
            <a:ext cx="4858871" cy="362323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844989" y="2068987"/>
            <a:ext cx="5508811" cy="36232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52" y="2445929"/>
            <a:ext cx="5128484" cy="2235698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035152" y="4532068"/>
                <a:ext cx="2113766" cy="9456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=13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𝑚𝐹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=42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b="0" dirty="0" smtClean="0"/>
                  <a:t> /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𝑚𝐻</m:t>
                    </m:r>
                  </m:oMath>
                </a14:m>
                <a:endParaRPr lang="en-US" b="0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𝑧𝑑𝑟𝑜𝑗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60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152" y="4532068"/>
                <a:ext cx="2113766" cy="945643"/>
              </a:xfrm>
              <a:prstGeom prst="rect">
                <a:avLst/>
              </a:prstGeom>
              <a:blipFill rotWithShape="0">
                <a:blip r:embed="rId5"/>
                <a:stretch>
                  <a:fillRect b="-18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5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68485" y="2617561"/>
            <a:ext cx="4855029" cy="9844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1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pro práci" id="{E9ACF355-B523-4978-95F0-FF2226777EC6}" vid="{8C11293C-8D81-426F-A8AC-FF11C43C3C4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pro práci</Template>
  <TotalTime>312</TotalTime>
  <Words>218</Words>
  <Application>Microsoft Office PowerPoint</Application>
  <PresentationFormat>Širokoúhlá obrazovka</PresentationFormat>
  <Paragraphs>69</Paragraphs>
  <Slides>23</Slides>
  <Notes>8</Notes>
  <HiddenSlides>1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Motiv Office</vt:lpstr>
      <vt:lpstr> Stabilizace plazmatu na tokamaku GOLEM  Jméno: Daniela Kropáčková Škola:  Gymnázium Brno, Křenová, p. o. Kraj:   Jihomoravský</vt:lpstr>
      <vt:lpstr>Motivace a cíl</vt:lpstr>
      <vt:lpstr>Tokamak GOLEM</vt:lpstr>
      <vt:lpstr>Síly roztahující prstenec</vt:lpstr>
      <vt:lpstr>Vnější magnetické pole</vt:lpstr>
      <vt:lpstr>Vnitřní kvadrupól</vt:lpstr>
      <vt:lpstr>Mirnovovy cívky</vt:lpstr>
      <vt:lpstr>Obvod vnitřního kvadrupólu</vt:lpstr>
      <vt:lpstr>Výsledky</vt:lpstr>
      <vt:lpstr>Prezentace aplikace PowerPoint</vt:lpstr>
      <vt:lpstr>Prezentace aplikace PowerPoint</vt:lpstr>
      <vt:lpstr>Stabilizace plazmatu vnitřním kvadrupólem</vt:lpstr>
      <vt:lpstr>Prezentace aplikace PowerPoint</vt:lpstr>
      <vt:lpstr>Prezentace aplikace PowerPoint</vt:lpstr>
      <vt:lpstr>Prezentace aplikace PowerPoint</vt:lpstr>
      <vt:lpstr>Prezentace aplikace PowerPoint</vt:lpstr>
      <vt:lpstr>Shrnutí výsledků</vt:lpstr>
      <vt:lpstr>Jak práce pokračuje?</vt:lpstr>
      <vt:lpstr>Jak práce pokračuje?</vt:lpstr>
      <vt:lpstr>Jak práce pokračuje?</vt:lpstr>
      <vt:lpstr>Jak práce pokračuje?</vt:lpstr>
      <vt:lpstr>Budoucnost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práce: Jméno: Škola: Kraj:</dc:title>
  <dc:creator>Petr Mazouch</dc:creator>
  <cp:lastModifiedBy>Dani</cp:lastModifiedBy>
  <cp:revision>28</cp:revision>
  <dcterms:created xsi:type="dcterms:W3CDTF">2020-03-21T20:56:17Z</dcterms:created>
  <dcterms:modified xsi:type="dcterms:W3CDTF">2020-05-23T08:05:40Z</dcterms:modified>
</cp:coreProperties>
</file>