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7" r:id="rId1"/>
  </p:sldMasterIdLst>
  <p:sldIdLst>
    <p:sldId id="256" r:id="rId2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A4D0-B8A9-44C2-8446-834CC9354B09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EA83-1F28-457F-A909-75966FC6D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35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A4D0-B8A9-44C2-8446-834CC9354B09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EA83-1F28-457F-A909-75966FC6D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731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A4D0-B8A9-44C2-8446-834CC9354B09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EA83-1F28-457F-A909-75966FC6D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636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A4D0-B8A9-44C2-8446-834CC9354B09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EA83-1F28-457F-A909-75966FC6D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675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A4D0-B8A9-44C2-8446-834CC9354B09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EA83-1F28-457F-A909-75966FC6D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15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A4D0-B8A9-44C2-8446-834CC9354B09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EA83-1F28-457F-A909-75966FC6D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63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A4D0-B8A9-44C2-8446-834CC9354B09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EA83-1F28-457F-A909-75966FC6D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351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A4D0-B8A9-44C2-8446-834CC9354B09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EA83-1F28-457F-A909-75966FC6D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728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A4D0-B8A9-44C2-8446-834CC9354B09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EA83-1F28-457F-A909-75966FC6D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594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A4D0-B8A9-44C2-8446-834CC9354B09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EA83-1F28-457F-A909-75966FC6D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635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A4D0-B8A9-44C2-8446-834CC9354B09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EA83-1F28-457F-A909-75966FC6D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755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0A4D0-B8A9-44C2-8446-834CC9354B09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3EA83-1F28-457F-A909-75966FC6D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197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F0198FB0-3F32-4935-8E50-9695EF05C2B3}"/>
              </a:ext>
            </a:extLst>
          </p:cNvPr>
          <p:cNvGrpSpPr/>
          <p:nvPr/>
        </p:nvGrpSpPr>
        <p:grpSpPr>
          <a:xfrm>
            <a:off x="2814220" y="1518082"/>
            <a:ext cx="6844685" cy="2867487"/>
            <a:chOff x="2814221" y="1642144"/>
            <a:chExt cx="6667130" cy="2715849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7EB6E3-FD13-4F9D-AAA4-4B905AE6208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4221" y="1642144"/>
              <a:ext cx="6667130" cy="2715849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6AB09E6D-DC1F-41BA-B237-CFBA6D484E9F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94588" y="1766662"/>
              <a:ext cx="2211909" cy="7724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52480882-8571-492E-9F12-1A82A11A087F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51217" y="1757553"/>
              <a:ext cx="2085652" cy="77246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D7D1A621-469D-4A8C-922D-8A958BD25829}"/>
                </a:ext>
              </a:extLst>
            </p:cNvPr>
            <p:cNvSpPr/>
            <p:nvPr/>
          </p:nvSpPr>
          <p:spPr>
            <a:xfrm>
              <a:off x="3048000" y="2598099"/>
              <a:ext cx="6096000" cy="16618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b="1" dirty="0">
                  <a:solidFill>
                    <a:srgbClr val="FF0000"/>
                  </a:solidFill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FUSENET Mini – Workshop on Magnetically Confined Toroidal Plasma</a:t>
              </a:r>
              <a:endParaRPr lang="en-US" sz="1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</a:pPr>
              <a:r>
                <a:rPr lang="en-US" b="1" dirty="0">
                  <a:solidFill>
                    <a:srgbClr val="FF0000"/>
                  </a:solidFill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and</a:t>
              </a:r>
              <a:endParaRPr lang="en-US" sz="1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FF0000"/>
                  </a:solidFill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GOMTRAIC / IAEA workshop</a:t>
              </a:r>
              <a:endParaRPr lang="en-US" sz="1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FF0000"/>
                  </a:solidFill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(04 March 2019- 08 March 2019)</a:t>
              </a:r>
              <a:endParaRPr lang="en-US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2843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162</TotalTime>
  <Words>22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Pravesh</dc:creator>
  <cp:lastModifiedBy>Pravesh</cp:lastModifiedBy>
  <cp:revision>8</cp:revision>
  <dcterms:created xsi:type="dcterms:W3CDTF">2019-01-12T17:37:30Z</dcterms:created>
  <dcterms:modified xsi:type="dcterms:W3CDTF">2019-01-12T22:46:06Z</dcterms:modified>
</cp:coreProperties>
</file>