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3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549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976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467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759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616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019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69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357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844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778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482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A9B1C-3AA9-41A6-84CF-4B0F4F05723B}" type="datetimeFigureOut">
              <a:rPr lang="hu-HU" smtClean="0"/>
              <a:t>2012.10.08.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D2E1A-2283-4C76-A6BB-4036D58321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764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Lekerekített téglalap 19"/>
          <p:cNvSpPr/>
          <p:nvPr/>
        </p:nvSpPr>
        <p:spPr>
          <a:xfrm>
            <a:off x="1043608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get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raw </a:t>
            </a:r>
            <a:r>
              <a:rPr lang="en-US" sz="2400" dirty="0" err="1" smtClean="0">
                <a:solidFill>
                  <a:schemeClr val="tx1"/>
                </a:solidFill>
              </a:rPr>
              <a:t>U_l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data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5" name="Lekerekített téglalap 24"/>
          <p:cNvSpPr/>
          <p:nvPr/>
        </p:nvSpPr>
        <p:spPr>
          <a:xfrm>
            <a:off x="3059832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calibrate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6" name="Lekerekített téglalap 25"/>
          <p:cNvSpPr/>
          <p:nvPr/>
        </p:nvSpPr>
        <p:spPr>
          <a:xfrm>
            <a:off x="1043608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plot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raw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data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30" name="Jobbra nyíl 29"/>
          <p:cNvSpPr/>
          <p:nvPr/>
        </p:nvSpPr>
        <p:spPr>
          <a:xfrm>
            <a:off x="2716424" y="1736812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Jobbra nyíl 32"/>
          <p:cNvSpPr/>
          <p:nvPr/>
        </p:nvSpPr>
        <p:spPr>
          <a:xfrm rot="5400000">
            <a:off x="1689245" y="2384884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Jobbra nyíl 33"/>
          <p:cNvSpPr/>
          <p:nvPr/>
        </p:nvSpPr>
        <p:spPr>
          <a:xfrm rot="5400000">
            <a:off x="3707904" y="2420245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Lekerekített téglalap 12"/>
          <p:cNvSpPr/>
          <p:nvPr/>
        </p:nvSpPr>
        <p:spPr>
          <a:xfrm>
            <a:off x="3059832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plot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U</a:t>
            </a:r>
            <a:r>
              <a:rPr lang="hu-HU" sz="1400" dirty="0" err="1" smtClean="0">
                <a:solidFill>
                  <a:schemeClr val="tx1"/>
                </a:solidFill>
              </a:rPr>
              <a:t>l</a:t>
            </a:r>
            <a:endParaRPr lang="hu-H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4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Lekerekített téglalap 19"/>
          <p:cNvSpPr/>
          <p:nvPr/>
        </p:nvSpPr>
        <p:spPr>
          <a:xfrm>
            <a:off x="1043608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get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raw </a:t>
            </a:r>
            <a:r>
              <a:rPr lang="en-US" sz="2400" dirty="0" err="1" smtClean="0">
                <a:solidFill>
                  <a:schemeClr val="tx1"/>
                </a:solidFill>
              </a:rPr>
              <a:t>dB_t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data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5" name="Lekerekített téglalap 24"/>
          <p:cNvSpPr/>
          <p:nvPr/>
        </p:nvSpPr>
        <p:spPr>
          <a:xfrm>
            <a:off x="3059832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offset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correction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6" name="Lekerekített téglalap 25"/>
          <p:cNvSpPr/>
          <p:nvPr/>
        </p:nvSpPr>
        <p:spPr>
          <a:xfrm>
            <a:off x="1043608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plot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raw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data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7" name="Lekerekített téglalap 26"/>
          <p:cNvSpPr/>
          <p:nvPr/>
        </p:nvSpPr>
        <p:spPr>
          <a:xfrm>
            <a:off x="5076056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integrate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8" name="Lekerekített téglalap 27"/>
          <p:cNvSpPr/>
          <p:nvPr/>
        </p:nvSpPr>
        <p:spPr>
          <a:xfrm>
            <a:off x="7092280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calibrate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9" name="Lekerekített téglalap 28"/>
          <p:cNvSpPr/>
          <p:nvPr/>
        </p:nvSpPr>
        <p:spPr>
          <a:xfrm>
            <a:off x="7092280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solid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plot</a:t>
            </a:r>
            <a:r>
              <a:rPr lang="hu-HU" sz="2400" dirty="0" smtClean="0">
                <a:solidFill>
                  <a:schemeClr val="tx1"/>
                </a:solidFill>
              </a:rPr>
              <a:t> B</a:t>
            </a:r>
            <a:r>
              <a:rPr lang="hu-HU" sz="1400" dirty="0" smtClean="0">
                <a:solidFill>
                  <a:schemeClr val="tx1"/>
                </a:solidFill>
              </a:rPr>
              <a:t>t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30" name="Jobbra nyíl 29"/>
          <p:cNvSpPr/>
          <p:nvPr/>
        </p:nvSpPr>
        <p:spPr>
          <a:xfrm>
            <a:off x="2716424" y="1736812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Jobbra nyíl 30"/>
          <p:cNvSpPr/>
          <p:nvPr/>
        </p:nvSpPr>
        <p:spPr>
          <a:xfrm>
            <a:off x="4716016" y="1736812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Jobbra nyíl 31"/>
          <p:cNvSpPr/>
          <p:nvPr/>
        </p:nvSpPr>
        <p:spPr>
          <a:xfrm>
            <a:off x="6732240" y="1743607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Jobbra nyíl 32"/>
          <p:cNvSpPr/>
          <p:nvPr/>
        </p:nvSpPr>
        <p:spPr>
          <a:xfrm rot="5400000">
            <a:off x="1689245" y="2384884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Jobbra nyíl 33"/>
          <p:cNvSpPr/>
          <p:nvPr/>
        </p:nvSpPr>
        <p:spPr>
          <a:xfrm rot="5400000">
            <a:off x="7740352" y="2393268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8116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Lekerekített téglalap 19"/>
          <p:cNvSpPr/>
          <p:nvPr/>
        </p:nvSpPr>
        <p:spPr>
          <a:xfrm>
            <a:off x="1043608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get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raw </a:t>
            </a:r>
            <a:r>
              <a:rPr lang="en-US" sz="2400" dirty="0" err="1" smtClean="0">
                <a:solidFill>
                  <a:schemeClr val="tx1"/>
                </a:solidFill>
              </a:rPr>
              <a:t>dI_t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data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5" name="Lekerekített téglalap 24"/>
          <p:cNvSpPr/>
          <p:nvPr/>
        </p:nvSpPr>
        <p:spPr>
          <a:xfrm>
            <a:off x="3059832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offset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correction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6" name="Lekerekített téglalap 25"/>
          <p:cNvSpPr/>
          <p:nvPr/>
        </p:nvSpPr>
        <p:spPr>
          <a:xfrm>
            <a:off x="1043608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plot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raw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data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7" name="Lekerekített téglalap 26"/>
          <p:cNvSpPr/>
          <p:nvPr/>
        </p:nvSpPr>
        <p:spPr>
          <a:xfrm>
            <a:off x="5076056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integrate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8" name="Lekerekített téglalap 27"/>
          <p:cNvSpPr/>
          <p:nvPr/>
        </p:nvSpPr>
        <p:spPr>
          <a:xfrm>
            <a:off x="7092280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calibrate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29" name="Lekerekített téglalap 28"/>
          <p:cNvSpPr/>
          <p:nvPr/>
        </p:nvSpPr>
        <p:spPr>
          <a:xfrm>
            <a:off x="7092280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solid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offset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correction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30" name="Jobbra nyíl 29"/>
          <p:cNvSpPr/>
          <p:nvPr/>
        </p:nvSpPr>
        <p:spPr>
          <a:xfrm>
            <a:off x="2716424" y="1736812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Jobbra nyíl 30"/>
          <p:cNvSpPr/>
          <p:nvPr/>
        </p:nvSpPr>
        <p:spPr>
          <a:xfrm>
            <a:off x="4716016" y="1736812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Jobbra nyíl 31"/>
          <p:cNvSpPr/>
          <p:nvPr/>
        </p:nvSpPr>
        <p:spPr>
          <a:xfrm>
            <a:off x="6732240" y="1743607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Jobbra nyíl 32"/>
          <p:cNvSpPr/>
          <p:nvPr/>
        </p:nvSpPr>
        <p:spPr>
          <a:xfrm rot="5400000">
            <a:off x="1689245" y="2384884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Jobbra nyíl 33"/>
          <p:cNvSpPr/>
          <p:nvPr/>
        </p:nvSpPr>
        <p:spPr>
          <a:xfrm rot="5400000">
            <a:off x="7740352" y="2393268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Lekerekített téglalap 12"/>
          <p:cNvSpPr/>
          <p:nvPr/>
        </p:nvSpPr>
        <p:spPr>
          <a:xfrm>
            <a:off x="7092280" y="4077072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plot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I</a:t>
            </a:r>
            <a:r>
              <a:rPr lang="hu-HU" sz="1400" dirty="0" err="1" smtClean="0">
                <a:solidFill>
                  <a:schemeClr val="tx1"/>
                </a:solidFill>
              </a:rPr>
              <a:t>tot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4" name="Jobbra nyíl 13"/>
          <p:cNvSpPr/>
          <p:nvPr/>
        </p:nvSpPr>
        <p:spPr>
          <a:xfrm rot="5400000">
            <a:off x="7740352" y="3681028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811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kerekített téglalap 1"/>
          <p:cNvSpPr/>
          <p:nvPr/>
        </p:nvSpPr>
        <p:spPr>
          <a:xfrm>
            <a:off x="1043608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alculate </a:t>
            </a:r>
            <a:r>
              <a:rPr lang="hu-HU" sz="2400" dirty="0" err="1" smtClean="0">
                <a:solidFill>
                  <a:prstClr val="black"/>
                </a:solidFill>
              </a:rPr>
              <a:t>I</a:t>
            </a:r>
            <a:r>
              <a:rPr lang="hu-HU" sz="1400" dirty="0" err="1" smtClean="0">
                <a:solidFill>
                  <a:prstClr val="black"/>
                </a:solidFill>
              </a:rPr>
              <a:t>tot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Lekerekített téglalap 2"/>
          <p:cNvSpPr/>
          <p:nvPr/>
        </p:nvSpPr>
        <p:spPr>
          <a:xfrm>
            <a:off x="3059832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>
                <a:solidFill>
                  <a:schemeClr val="tx1"/>
                </a:solidFill>
              </a:rPr>
              <a:t>subtract</a:t>
            </a:r>
            <a:r>
              <a:rPr lang="hu-HU" sz="2400" dirty="0">
                <a:solidFill>
                  <a:schemeClr val="tx1"/>
                </a:solidFill>
              </a:rPr>
              <a:t> </a:t>
            </a:r>
            <a:r>
              <a:rPr lang="hu-HU" sz="2400" dirty="0" err="1">
                <a:solidFill>
                  <a:schemeClr val="tx1"/>
                </a:solidFill>
              </a:rPr>
              <a:t>I</a:t>
            </a:r>
            <a:r>
              <a:rPr lang="hu-HU" sz="1400" dirty="0" err="1">
                <a:solidFill>
                  <a:schemeClr val="tx1"/>
                </a:solidFill>
              </a:rPr>
              <a:t>ch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5076056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>
                <a:solidFill>
                  <a:schemeClr val="tx1"/>
                </a:solidFill>
              </a:rPr>
              <a:t>define</a:t>
            </a:r>
            <a:r>
              <a:rPr lang="hu-HU" sz="2400" dirty="0">
                <a:solidFill>
                  <a:schemeClr val="tx1"/>
                </a:solidFill>
              </a:rPr>
              <a:t> </a:t>
            </a:r>
            <a:r>
              <a:rPr lang="hu-HU" sz="2400" dirty="0" err="1">
                <a:solidFill>
                  <a:schemeClr val="tx1"/>
                </a:solidFill>
              </a:rPr>
              <a:t>threshold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7092280" y="1484784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ndex vector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Lekerekített téglalap 6"/>
          <p:cNvSpPr/>
          <p:nvPr/>
        </p:nvSpPr>
        <p:spPr>
          <a:xfrm>
            <a:off x="7092280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>
                <a:solidFill>
                  <a:schemeClr val="tx1"/>
                </a:solidFill>
              </a:rPr>
              <a:t>cut</a:t>
            </a:r>
            <a:r>
              <a:rPr lang="hu-HU" sz="2400" dirty="0">
                <a:solidFill>
                  <a:schemeClr val="tx1"/>
                </a:solidFill>
              </a:rPr>
              <a:t> </a:t>
            </a:r>
            <a:r>
              <a:rPr lang="hu-HU" sz="2400" dirty="0" err="1">
                <a:solidFill>
                  <a:schemeClr val="tx1"/>
                </a:solidFill>
              </a:rPr>
              <a:t>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Jobbra nyíl 7"/>
          <p:cNvSpPr/>
          <p:nvPr/>
        </p:nvSpPr>
        <p:spPr>
          <a:xfrm>
            <a:off x="2716424" y="1736812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Jobbra nyíl 8"/>
          <p:cNvSpPr/>
          <p:nvPr/>
        </p:nvSpPr>
        <p:spPr>
          <a:xfrm>
            <a:off x="4716016" y="1736812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Jobbra nyíl 9"/>
          <p:cNvSpPr/>
          <p:nvPr/>
        </p:nvSpPr>
        <p:spPr>
          <a:xfrm>
            <a:off x="6732240" y="1743607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Jobbra nyíl 11"/>
          <p:cNvSpPr/>
          <p:nvPr/>
        </p:nvSpPr>
        <p:spPr>
          <a:xfrm rot="5400000">
            <a:off x="7740352" y="2393268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kerekített téglalap 13"/>
          <p:cNvSpPr/>
          <p:nvPr/>
        </p:nvSpPr>
        <p:spPr>
          <a:xfrm>
            <a:off x="5076056" y="2780928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>
                <a:solidFill>
                  <a:schemeClr val="tx1"/>
                </a:solidFill>
              </a:rPr>
              <a:t>discharge</a:t>
            </a:r>
            <a:r>
              <a:rPr lang="hu-HU" sz="2400" dirty="0">
                <a:solidFill>
                  <a:schemeClr val="tx1"/>
                </a:solidFill>
              </a:rPr>
              <a:t> </a:t>
            </a:r>
            <a:r>
              <a:rPr lang="hu-HU" sz="2400" dirty="0" err="1">
                <a:solidFill>
                  <a:schemeClr val="tx1"/>
                </a:solidFill>
              </a:rPr>
              <a:t>duration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Jobbra nyíl 19"/>
          <p:cNvSpPr/>
          <p:nvPr/>
        </p:nvSpPr>
        <p:spPr>
          <a:xfrm rot="5400000">
            <a:off x="7740352" y="3671527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kerekített téglalap 20"/>
          <p:cNvSpPr/>
          <p:nvPr/>
        </p:nvSpPr>
        <p:spPr>
          <a:xfrm>
            <a:off x="7092280" y="4069396"/>
            <a:ext cx="1584176" cy="864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 smtClean="0">
                <a:solidFill>
                  <a:schemeClr val="tx1"/>
                </a:solidFill>
              </a:rPr>
              <a:t>further</a:t>
            </a:r>
            <a:r>
              <a:rPr lang="hu-HU" sz="2400" dirty="0" smtClean="0">
                <a:solidFill>
                  <a:schemeClr val="tx1"/>
                </a:solidFill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</a:rPr>
              <a:t>processing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" name="Jobbra nyíl 22"/>
          <p:cNvSpPr/>
          <p:nvPr/>
        </p:nvSpPr>
        <p:spPr>
          <a:xfrm rot="5400000">
            <a:off x="5724128" y="2375756"/>
            <a:ext cx="288032" cy="3600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4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52</Words>
  <Application>Microsoft Office PowerPoint</Application>
  <PresentationFormat>Diavetítés a képernyőre (4:3 oldalarány)</PresentationFormat>
  <Paragraphs>24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Gergo Pokol</dc:creator>
  <cp:lastModifiedBy>Pokol Gergo</cp:lastModifiedBy>
  <cp:revision>11</cp:revision>
  <dcterms:created xsi:type="dcterms:W3CDTF">2012-09-27T14:36:58Z</dcterms:created>
  <dcterms:modified xsi:type="dcterms:W3CDTF">2012-10-08T11:48:00Z</dcterms:modified>
</cp:coreProperties>
</file>