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0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1315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936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890011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6699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676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8081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3008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1941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529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30845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034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CE37D-7FD6-475D-99CE-115B4665E7E4}" type="datetimeFigureOut">
              <a:rPr lang="cs-CZ" smtClean="0"/>
              <a:t>18.6.2013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9A8CD-0DB1-4941-842E-6A9C2C9D720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637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899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4948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Průběh napětí a proudu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913" y="4077072"/>
            <a:ext cx="6976886" cy="2523749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364073"/>
            <a:ext cx="6949454" cy="25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492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Magnetické pole a hustota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760" y="1412776"/>
            <a:ext cx="6903734" cy="2523749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4005064"/>
            <a:ext cx="6848870" cy="2642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6562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Plovoucí napětí a saturační proud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7271" y="1340768"/>
            <a:ext cx="6949454" cy="2523749"/>
          </a:xfr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263" y="4149080"/>
            <a:ext cx="7077471" cy="2523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290843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</Words>
  <Application>Microsoft Office PowerPoint</Application>
  <PresentationFormat>Předvádění na obrazovce (4:3)</PresentationFormat>
  <Paragraphs>3</Paragraphs>
  <Slides>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Motiv systému Office</vt:lpstr>
      <vt:lpstr>Prezentace aplikace PowerPoint</vt:lpstr>
      <vt:lpstr>Prezentace aplikace PowerPoint</vt:lpstr>
      <vt:lpstr>Průběh napětí a proudu</vt:lpstr>
      <vt:lpstr>Magnetické pole a hustota</vt:lpstr>
      <vt:lpstr>Plovoucí napětí a saturační proud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ucebna9</dc:creator>
  <cp:lastModifiedBy>ucebna9</cp:lastModifiedBy>
  <cp:revision>1</cp:revision>
  <dcterms:created xsi:type="dcterms:W3CDTF">2013-06-18T09:38:04Z</dcterms:created>
  <dcterms:modified xsi:type="dcterms:W3CDTF">2013-06-18T09:45:22Z</dcterms:modified>
</cp:coreProperties>
</file>